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heme/theme2.xml" ContentType="application/vnd.openxmlformats-officedocument.theme+xml"/>
  <Override PartName="/ppt/theme/themeOverride1.xml" ContentType="application/vnd.openxmlformats-officedocument.themeOverrid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48" r:id="rId1"/>
    <p:sldMasterId id="2147483691" r:id="rId2"/>
  </p:sldMasterIdLst>
  <p:notesMasterIdLst>
    <p:notesMasterId r:id="rId15"/>
  </p:notesMasterIdLst>
  <p:sldIdLst>
    <p:sldId id="502" r:id="rId3"/>
    <p:sldId id="503" r:id="rId4"/>
    <p:sldId id="505" r:id="rId5"/>
    <p:sldId id="506" r:id="rId6"/>
    <p:sldId id="507" r:id="rId7"/>
    <p:sldId id="504" r:id="rId8"/>
    <p:sldId id="521" r:id="rId9"/>
    <p:sldId id="512" r:id="rId10"/>
    <p:sldId id="520" r:id="rId11"/>
    <p:sldId id="509" r:id="rId12"/>
    <p:sldId id="523" r:id="rId13"/>
    <p:sldId id="522" r:id="rId14"/>
  </p:sldIdLst>
  <p:sldSz cx="9144000" cy="6858000" type="screen4x3"/>
  <p:notesSz cx="7010400" cy="92964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288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00"/>
    <a:srgbClr val="BD1F05"/>
    <a:srgbClr val="008F00"/>
    <a:srgbClr val="060ABC"/>
    <a:srgbClr val="0064A2"/>
    <a:srgbClr val="D6511C"/>
    <a:srgbClr val="00006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106CF5F-03FA-45A6-BD9F-27F4FF0B6BD7}" v="1" dt="2021-11-04T14:43:18.333"/>
    <p1510:client id="{4E3DD172-1F11-1543-972A-0FB01E0C6581}" v="5982" dt="2021-11-04T12:21:01.033"/>
    <p1510:client id="{CD875842-D523-0045-9153-048C57024E3F}" v="2966" dt="2021-11-04T14:53:16.917"/>
    <p1510:client id="{ECF650B1-FDB7-9F92-5901-7C10CF6F3EB8}" v="102" dt="2021-11-04T10:33:37.708"/>
  </p1510:revLst>
</p1510:revInfo>
</file>

<file path=ppt/tableStyles.xml><?xml version="1.0" encoding="utf-8"?>
<a:tblStyleLst xmlns:a="http://schemas.openxmlformats.org/drawingml/2006/main" def="{5C22544A-7EE6-4342-B048-85BDC9FD1C3A}">
  <a:tblStyle styleId="{17292A2E-F333-43FB-9621-5CBBE7FDCDCB}" styleName="Light Style 2 - Accent 4">
    <a:wholeTbl>
      <a:tcTxStyle>
        <a:fontRef idx="minor">
          <a:scrgbClr r="0" g="0" b="0"/>
        </a:fontRef>
        <a:schemeClr val="tx1"/>
      </a:tcTxStyle>
      <a:tcStyle>
        <a:tcBdr>
          <a:left>
            <a:lnRef idx="1">
              <a:schemeClr val="accent4"/>
            </a:lnRef>
          </a:left>
          <a:right>
            <a:lnRef idx="1">
              <a:schemeClr val="accent4"/>
            </a:lnRef>
          </a:right>
          <a:top>
            <a:lnRef idx="1">
              <a:schemeClr val="accent4"/>
            </a:lnRef>
          </a:top>
          <a:bottom>
            <a:lnRef idx="1">
              <a:schemeClr val="accent4"/>
            </a:lnRef>
          </a:bottom>
          <a:insideH>
            <a:ln>
              <a:noFill/>
            </a:ln>
          </a:insideH>
          <a:insideV>
            <a:ln>
              <a:noFill/>
            </a:ln>
          </a:insideV>
        </a:tcBdr>
        <a:fill>
          <a:noFill/>
        </a:fill>
      </a:tcStyle>
    </a:wholeTbl>
    <a:band1H>
      <a:tcStyle>
        <a:tcBdr>
          <a:top>
            <a:lnRef idx="1">
              <a:schemeClr val="accent4"/>
            </a:lnRef>
          </a:top>
          <a:bottom>
            <a:lnRef idx="1">
              <a:schemeClr val="accent4"/>
            </a:lnRef>
          </a:bottom>
        </a:tcBdr>
      </a:tcStyle>
    </a:band1H>
    <a:band1V>
      <a:tcStyle>
        <a:tcBdr>
          <a:left>
            <a:lnRef idx="1">
              <a:schemeClr val="accent4"/>
            </a:lnRef>
          </a:left>
          <a:right>
            <a:lnRef idx="1">
              <a:schemeClr val="accent4"/>
            </a:lnRef>
          </a:right>
        </a:tcBdr>
      </a:tcStyle>
    </a:band1V>
    <a:band2V>
      <a:tcStyle>
        <a:tcBdr>
          <a:left>
            <a:lnRef idx="1">
              <a:schemeClr val="accent4"/>
            </a:lnRef>
          </a:left>
          <a:right>
            <a:lnRef idx="1">
              <a:schemeClr val="accent4"/>
            </a:lnRef>
          </a:right>
        </a:tcBdr>
      </a:tcStyle>
    </a:band2V>
    <a:lastCol>
      <a:tcTxStyle b="on"/>
      <a:tcStyle>
        <a:tcBdr/>
      </a:tcStyle>
    </a:lastCol>
    <a:firstCol>
      <a:tcTxStyle b="on"/>
      <a:tcStyle>
        <a:tcBdr/>
      </a:tcStyle>
    </a:firstCol>
    <a:lastRow>
      <a:tcTxStyle b="on"/>
      <a:tcStyle>
        <a:tcBdr>
          <a:top>
            <a:ln w="50800" cmpd="dbl">
              <a:solidFill>
                <a:schemeClr val="accent4"/>
              </a:solidFill>
            </a:ln>
          </a:top>
        </a:tcBdr>
      </a:tcStyle>
    </a:lastRow>
    <a:firstRow>
      <a:tcTxStyle b="on">
        <a:fontRef idx="minor">
          <a:scrgbClr r="0" g="0" b="0"/>
        </a:fontRef>
        <a:schemeClr val="bg1"/>
      </a:tcTxStyle>
      <a:tcStyle>
        <a:tcBdr/>
        <a:fillRef idx="1">
          <a:schemeClr val="accent4"/>
        </a:fillRef>
      </a:tcStyle>
    </a:firstRow>
  </a:tblStyle>
  <a:tblStyle styleId="{E8B1032C-EA38-4F05-BA0D-38AFFFC7BED3}" styleName="Light Style 3 - Accent 6">
    <a:wholeTbl>
      <a:tcTxStyle>
        <a:fontRef idx="minor">
          <a:scrgbClr r="0" g="0" b="0"/>
        </a:fontRef>
        <a:schemeClr val="tx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w="12700" cmpd="sng">
              <a:solidFill>
                <a:schemeClr val="accent6"/>
              </a:solidFill>
            </a:ln>
          </a:insideV>
        </a:tcBdr>
        <a:fill>
          <a:noFill/>
        </a:fill>
      </a:tcStyle>
    </a:wholeTbl>
    <a:band1H>
      <a:tcStyle>
        <a:tcBdr/>
        <a:fill>
          <a:solidFill>
            <a:schemeClr val="accent6">
              <a:alpha val="20000"/>
            </a:schemeClr>
          </a:solidFill>
        </a:fill>
      </a:tcStyle>
    </a:band1H>
    <a:band1V>
      <a:tcStyle>
        <a:tcBdr/>
        <a:fill>
          <a:solidFill>
            <a:schemeClr val="accent6">
              <a:alpha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noFill/>
        </a:fill>
      </a:tcStyle>
    </a:lastRow>
    <a:firstRow>
      <a:tcTxStyle b="on"/>
      <a:tcStyle>
        <a:tcBdr>
          <a:bottom>
            <a:ln w="25400" cmpd="sng">
              <a:solidFill>
                <a:schemeClr val="accent6"/>
              </a:solidFill>
            </a:ln>
          </a:bottom>
        </a:tcBdr>
        <a:fill>
          <a:no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BC89EF96-8CEA-46FF-86C4-4CE0E7609802}" styleName="Light Style 3 - Accent 1">
    <a:wholeTbl>
      <a:tcTxStyle>
        <a:fontRef idx="minor">
          <a:scrgbClr r="0" g="0" b="0"/>
        </a:fontRef>
        <a:schemeClr val="tx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no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noFill/>
        </a:fill>
      </a:tcStyle>
    </a:lastRow>
    <a:firstRow>
      <a:tcTxStyle b="on"/>
      <a:tcStyle>
        <a:tcBdr>
          <a:bottom>
            <a:ln w="25400" cmpd="sng">
              <a:solidFill>
                <a:schemeClr val="accent1"/>
              </a:solidFill>
            </a:ln>
          </a:bottom>
        </a:tcBdr>
        <a:fill>
          <a:no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BDBED569-4797-4DF1-A0F4-6AAB3CD982D8}" styleName="Light Style 3 - Accent 5">
    <a:wholeTbl>
      <a:tcTxStyle>
        <a:fontRef idx="minor">
          <a:scrgbClr r="0" g="0" b="0"/>
        </a:fontRef>
        <a:schemeClr val="tx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w="12700" cmpd="sng">
              <a:solidFill>
                <a:schemeClr val="accent5"/>
              </a:solidFill>
            </a:ln>
          </a:insideV>
        </a:tcBdr>
        <a:fill>
          <a:noFill/>
        </a:fill>
      </a:tcStyle>
    </a:wholeTbl>
    <a:band1H>
      <a:tcStyle>
        <a:tcBdr/>
        <a:fill>
          <a:solidFill>
            <a:schemeClr val="accent5">
              <a:alpha val="20000"/>
            </a:schemeClr>
          </a:solidFill>
        </a:fill>
      </a:tcStyle>
    </a:band1H>
    <a:band1V>
      <a:tcStyle>
        <a:tcBdr/>
        <a:fill>
          <a:solidFill>
            <a:schemeClr val="accent5">
              <a:alpha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noFill/>
        </a:fill>
      </a:tcStyle>
    </a:lastRow>
    <a:firstRow>
      <a:tcTxStyle b="on"/>
      <a:tcStyle>
        <a:tcBdr>
          <a:bottom>
            <a:ln w="25400" cmpd="sng">
              <a:solidFill>
                <a:schemeClr val="accent5"/>
              </a:solidFill>
            </a:ln>
          </a:bottom>
        </a:tcBdr>
        <a:fill>
          <a:noFill/>
        </a:fill>
      </a:tcStyle>
    </a:firstRow>
  </a:tblStyle>
  <a:tblStyle styleId="{1FECB4D8-DB02-4DC6-A0A2-4F2EBAE1DC90}" styleName="Medium Style 1 - Accent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a:noFill/>
            </a:ln>
          </a:insideV>
        </a:tcBdr>
        <a:fill>
          <a:solidFill>
            <a:schemeClr val="lt1"/>
          </a:solidFill>
        </a:fill>
      </a:tcStyle>
    </a:wholeTbl>
    <a:band1H>
      <a:tcStyle>
        <a:tcBdr/>
        <a:fill>
          <a:solidFill>
            <a:schemeClr val="accent3">
              <a:tint val="20000"/>
            </a:schemeClr>
          </a:solidFill>
        </a:fill>
      </a:tcStyle>
    </a:band1H>
    <a:band1V>
      <a:tcStyle>
        <a:tcBdr/>
        <a:fill>
          <a:solidFill>
            <a:schemeClr val="accent3">
              <a:tint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solidFill>
            <a:schemeClr val="lt1"/>
          </a:solidFill>
        </a:fill>
      </a:tcStyle>
    </a:lastRow>
    <a:firstRow>
      <a:tcTxStyle b="on">
        <a:fontRef idx="minor">
          <a:scrgbClr r="0" g="0" b="0"/>
        </a:fontRef>
        <a:schemeClr val="lt1"/>
      </a:tcTxStyle>
      <a:tcStyle>
        <a:tcBdr/>
        <a:fill>
          <a:solidFill>
            <a:schemeClr val="accent3"/>
          </a:solidFill>
        </a:fill>
      </a:tcStyle>
    </a:firstRow>
  </a:tblStyle>
  <a:tblStyle styleId="{5DA37D80-6434-44D0-A028-1B22A696006F}" styleName="Light Style 3 - Accent 2">
    <a:wholeTbl>
      <a:tcTxStyle>
        <a:fontRef idx="minor">
          <a:scrgbClr r="0" g="0" b="0"/>
        </a:fontRef>
        <a:schemeClr val="tx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w="12700" cmpd="sng">
              <a:solidFill>
                <a:schemeClr val="accent2"/>
              </a:solidFill>
            </a:ln>
          </a:insideV>
        </a:tcBdr>
        <a:fill>
          <a:noFill/>
        </a:fill>
      </a:tcStyle>
    </a:wholeTbl>
    <a:band1H>
      <a:tcStyle>
        <a:tcBdr/>
        <a:fill>
          <a:solidFill>
            <a:schemeClr val="accent2">
              <a:alpha val="20000"/>
            </a:schemeClr>
          </a:solidFill>
        </a:fill>
      </a:tcStyle>
    </a:band1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noFill/>
        </a:fill>
      </a:tcStyle>
    </a:lastRow>
    <a:firstRow>
      <a:tcTxStyle b="on"/>
      <a:tcStyle>
        <a:tcBdr>
          <a:bottom>
            <a:ln w="25400" cmpd="sng">
              <a:solidFill>
                <a:schemeClr val="accent2"/>
              </a:solidFill>
            </a:ln>
          </a:bottom>
        </a:tcBdr>
        <a:fill>
          <a:noFill/>
        </a:fill>
      </a:tcStyle>
    </a:firstRow>
  </a:tblStyle>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16D9F66E-5EB9-4882-86FB-DCBF35E3C3E4}" styleName="Medium Style 4 - Accent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w="12700" cmpd="sng">
              <a:solidFill>
                <a:schemeClr val="accent6"/>
              </a:solidFill>
            </a:ln>
          </a:insideV>
        </a:tcBdr>
        <a:fill>
          <a:solidFill>
            <a:schemeClr val="accent6">
              <a:tint val="20000"/>
            </a:schemeClr>
          </a:solidFill>
        </a:fill>
      </a:tcStyle>
    </a:wholeTbl>
    <a:band1H>
      <a:tcStyle>
        <a:tcBdr/>
        <a:fill>
          <a:solidFill>
            <a:schemeClr val="accent6">
              <a:tint val="40000"/>
            </a:schemeClr>
          </a:solidFill>
        </a:fill>
      </a:tcStyle>
    </a:band1H>
    <a:band1V>
      <a:tcStyle>
        <a:tcBdr/>
        <a:fill>
          <a:solidFill>
            <a:schemeClr val="accent6">
              <a:tint val="40000"/>
            </a:schemeClr>
          </a:solidFill>
        </a:fill>
      </a:tcStyle>
    </a:band1V>
    <a:lastCol>
      <a:tcTxStyle b="on"/>
      <a:tcStyle>
        <a:tcBdr/>
      </a:tcStyle>
    </a:lastCol>
    <a:firstCol>
      <a:tcTxStyle b="on"/>
      <a:tcStyle>
        <a:tcBdr/>
      </a:tcStyle>
    </a:firstCol>
    <a:lastRow>
      <a:tcTxStyle b="on"/>
      <a:tcStyle>
        <a:tcBdr>
          <a:top>
            <a:ln w="25400" cmpd="sng">
              <a:solidFill>
                <a:schemeClr val="accent6"/>
              </a:solidFill>
            </a:ln>
          </a:top>
        </a:tcBdr>
        <a:fill>
          <a:solidFill>
            <a:schemeClr val="accent6">
              <a:tint val="20000"/>
            </a:schemeClr>
          </a:solidFill>
        </a:fill>
      </a:tcStyle>
    </a:lastRow>
    <a:firstRow>
      <a:tcTxStyle b="on"/>
      <a:tcStyle>
        <a:tcBdr/>
        <a:fill>
          <a:solidFill>
            <a:schemeClr val="accent6">
              <a:tint val="20000"/>
            </a:schemeClr>
          </a:solidFill>
        </a:fill>
      </a:tcStyle>
    </a:firstRow>
  </a:tblStyle>
  <a:tblStyle styleId="{616DA210-FB5B-4158-B5E0-FEB733F419BA}" styleName="Light Style 3">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band1H>
      <a:tcStyle>
        <a:tcBdr/>
        <a:fill>
          <a:solidFill>
            <a:schemeClr val="tx1">
              <a:alpha val="20000"/>
            </a:schemeClr>
          </a:solidFill>
        </a:fill>
      </a:tcStyle>
    </a:band1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50800" cmpd="dbl">
              <a:solidFill>
                <a:schemeClr val="tx1"/>
              </a:solidFill>
            </a:ln>
          </a:top>
        </a:tcBdr>
        <a:fill>
          <a:noFill/>
        </a:fill>
      </a:tcStyle>
    </a:lastRow>
    <a:firstRow>
      <a:tcTxStyle b="on"/>
      <a:tcStyle>
        <a:tcBdr>
          <a:bottom>
            <a:ln w="25400" cmpd="sng">
              <a:solidFill>
                <a:schemeClr val="tx1"/>
              </a:solidFill>
            </a:ln>
          </a:bottom>
        </a:tcBdr>
        <a:fill>
          <a:no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6073"/>
    <p:restoredTop sz="94656"/>
  </p:normalViewPr>
  <p:slideViewPr>
    <p:cSldViewPr snapToGrid="0" snapToObjects="1">
      <p:cViewPr varScale="1">
        <p:scale>
          <a:sx n="92" d="100"/>
          <a:sy n="92" d="100"/>
        </p:scale>
        <p:origin x="184" y="1000"/>
      </p:cViewPr>
      <p:guideLst>
        <p:guide orient="horz" pos="216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theme" Target="theme/theme1.xml"/><Relationship Id="rId3" Type="http://schemas.openxmlformats.org/officeDocument/2006/relationships/slide" Target="slides/slide1.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viewProps" Target="viewProps.xml"/><Relationship Id="rId2" Type="http://schemas.openxmlformats.org/officeDocument/2006/relationships/slideMaster" Target="slideMasters/slideMaster2.xml"/><Relationship Id="rId16" Type="http://schemas.openxmlformats.org/officeDocument/2006/relationships/presProps" Target="presProps.xml"/><Relationship Id="rId20" Type="http://schemas.microsoft.com/office/2015/10/relationships/revisionInfo" Target="revisionInfo.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5" Type="http://schemas.openxmlformats.org/officeDocument/2006/relationships/slide" Target="slides/slide3.xml"/><Relationship Id="rId15" Type="http://schemas.openxmlformats.org/officeDocument/2006/relationships/notesMaster" Target="notesMasters/notesMaster1.xml"/><Relationship Id="rId10" Type="http://schemas.openxmlformats.org/officeDocument/2006/relationships/slide" Target="slides/slide8.xml"/><Relationship Id="rId19" Type="http://schemas.openxmlformats.org/officeDocument/2006/relationships/tableStyles" Target="tableStyle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s>
</file>

<file path=ppt/media/image1.jpeg>
</file>

<file path=ppt/media/image10.png>
</file>

<file path=ppt/media/image11.jpeg>
</file>

<file path=ppt/media/image12.jpeg>
</file>

<file path=ppt/media/image13.jpeg>
</file>

<file path=ppt/media/image14.png>
</file>

<file path=ppt/media/image15.png>
</file>

<file path=ppt/media/image16.png>
</file>

<file path=ppt/media/image17.png>
</file>

<file path=ppt/media/image18.jpeg>
</file>

<file path=ppt/media/image19.jpeg>
</file>

<file path=ppt/media/image2.png>
</file>

<file path=ppt/media/image20.jpeg>
</file>

<file path=ppt/media/image21.png>
</file>

<file path=ppt/media/image22.jpe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5.png>
</file>

<file path=ppt/media/image6.png>
</file>

<file path=ppt/media/image64.png>
</file>

<file path=ppt/media/image66.png>
</file>

<file path=ppt/media/image8.png>
</file>

<file path=ppt/media/image9.jpeg>
</file>

<file path=ppt/media/image97.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37840" cy="464820"/>
          </a:xfrm>
          <a:prstGeom prst="rect">
            <a:avLst/>
          </a:prstGeom>
        </p:spPr>
        <p:txBody>
          <a:bodyPr vert="horz" lIns="93172" tIns="46586" rIns="93172" bIns="46586" rtlCol="0"/>
          <a:lstStyle>
            <a:lvl1pPr algn="l">
              <a:defRPr sz="1300"/>
            </a:lvl1pPr>
          </a:lstStyle>
          <a:p>
            <a:endParaRPr lang="en-US"/>
          </a:p>
        </p:txBody>
      </p:sp>
      <p:sp>
        <p:nvSpPr>
          <p:cNvPr id="3" name="Date Placeholder 2"/>
          <p:cNvSpPr>
            <a:spLocks noGrp="1"/>
          </p:cNvSpPr>
          <p:nvPr>
            <p:ph type="dt" idx="1"/>
          </p:nvPr>
        </p:nvSpPr>
        <p:spPr>
          <a:xfrm>
            <a:off x="3970938" y="0"/>
            <a:ext cx="3037840" cy="464820"/>
          </a:xfrm>
          <a:prstGeom prst="rect">
            <a:avLst/>
          </a:prstGeom>
        </p:spPr>
        <p:txBody>
          <a:bodyPr vert="horz" lIns="93172" tIns="46586" rIns="93172" bIns="46586" rtlCol="0"/>
          <a:lstStyle>
            <a:lvl1pPr algn="r">
              <a:defRPr sz="1300"/>
            </a:lvl1pPr>
          </a:lstStyle>
          <a:p>
            <a:fld id="{62430CC7-8C13-4D51-BC46-B95A4AC4A04B}" type="datetimeFigureOut">
              <a:rPr lang="en-US" smtClean="0"/>
              <a:pPr/>
              <a:t>11/8/21</a:t>
            </a:fld>
            <a:endParaRPr lang="en-US"/>
          </a:p>
        </p:txBody>
      </p:sp>
      <p:sp>
        <p:nvSpPr>
          <p:cNvPr id="4" name="Slide Image Placeholder 3"/>
          <p:cNvSpPr>
            <a:spLocks noGrp="1" noRot="1" noChangeAspect="1"/>
          </p:cNvSpPr>
          <p:nvPr>
            <p:ph type="sldImg" idx="2"/>
          </p:nvPr>
        </p:nvSpPr>
        <p:spPr>
          <a:xfrm>
            <a:off x="1181100" y="698500"/>
            <a:ext cx="4648200" cy="3486150"/>
          </a:xfrm>
          <a:prstGeom prst="rect">
            <a:avLst/>
          </a:prstGeom>
          <a:noFill/>
          <a:ln w="12700">
            <a:solidFill>
              <a:prstClr val="black"/>
            </a:solidFill>
          </a:ln>
        </p:spPr>
        <p:txBody>
          <a:bodyPr vert="horz" lIns="93172" tIns="46586" rIns="93172" bIns="46586" rtlCol="0" anchor="ctr"/>
          <a:lstStyle/>
          <a:p>
            <a:endParaRPr lang="en-US"/>
          </a:p>
        </p:txBody>
      </p:sp>
      <p:sp>
        <p:nvSpPr>
          <p:cNvPr id="5" name="Notes Placeholder 4"/>
          <p:cNvSpPr>
            <a:spLocks noGrp="1"/>
          </p:cNvSpPr>
          <p:nvPr>
            <p:ph type="body" sz="quarter" idx="3"/>
          </p:nvPr>
        </p:nvSpPr>
        <p:spPr>
          <a:xfrm>
            <a:off x="701040" y="4415790"/>
            <a:ext cx="5608320" cy="4183380"/>
          </a:xfrm>
          <a:prstGeom prst="rect">
            <a:avLst/>
          </a:prstGeom>
        </p:spPr>
        <p:txBody>
          <a:bodyPr vert="horz" lIns="93172" tIns="46586" rIns="93172" bIns="46586"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829967"/>
            <a:ext cx="3037840" cy="464820"/>
          </a:xfrm>
          <a:prstGeom prst="rect">
            <a:avLst/>
          </a:prstGeom>
        </p:spPr>
        <p:txBody>
          <a:bodyPr vert="horz" lIns="93172" tIns="46586" rIns="93172" bIns="46586" rtlCol="0" anchor="b"/>
          <a:lstStyle>
            <a:lvl1pPr algn="l">
              <a:defRPr sz="1300"/>
            </a:lvl1pPr>
          </a:lstStyle>
          <a:p>
            <a:endParaRPr lang="en-US"/>
          </a:p>
        </p:txBody>
      </p:sp>
      <p:sp>
        <p:nvSpPr>
          <p:cNvPr id="7" name="Slide Number Placeholder 6"/>
          <p:cNvSpPr>
            <a:spLocks noGrp="1"/>
          </p:cNvSpPr>
          <p:nvPr>
            <p:ph type="sldNum" sz="quarter" idx="5"/>
          </p:nvPr>
        </p:nvSpPr>
        <p:spPr>
          <a:xfrm>
            <a:off x="3970938" y="8829967"/>
            <a:ext cx="3037840" cy="464820"/>
          </a:xfrm>
          <a:prstGeom prst="rect">
            <a:avLst/>
          </a:prstGeom>
        </p:spPr>
        <p:txBody>
          <a:bodyPr vert="horz" lIns="93172" tIns="46586" rIns="93172" bIns="46586" rtlCol="0" anchor="b"/>
          <a:lstStyle>
            <a:lvl1pPr algn="r">
              <a:defRPr sz="1300"/>
            </a:lvl1pPr>
          </a:lstStyle>
          <a:p>
            <a:fld id="{7CD645B7-0B3A-4239-8069-075A43B72B67}" type="slidenum">
              <a:rPr lang="en-US" smtClean="0"/>
              <a:pPr/>
              <a:t>‹#›</a:t>
            </a:fld>
            <a:endParaRPr lang="en-US"/>
          </a:p>
        </p:txBody>
      </p:sp>
    </p:spTree>
    <p:extLst>
      <p:ext uri="{BB962C8B-B14F-4D97-AF65-F5344CB8AC3E}">
        <p14:creationId xmlns:p14="http://schemas.microsoft.com/office/powerpoint/2010/main" val="153367918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81100" y="698500"/>
            <a:ext cx="4648200" cy="3486150"/>
          </a:xfrm>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7CD645B7-0B3A-4239-8069-075A43B72B67}" type="slidenum">
              <a:rPr lang="en-US" smtClean="0"/>
              <a:pPr/>
              <a:t>1</a:t>
            </a:fld>
            <a:endParaRPr lang="en-US"/>
          </a:p>
        </p:txBody>
      </p:sp>
    </p:spTree>
    <p:extLst>
      <p:ext uri="{BB962C8B-B14F-4D97-AF65-F5344CB8AC3E}">
        <p14:creationId xmlns:p14="http://schemas.microsoft.com/office/powerpoint/2010/main" val="66589750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81100" y="698500"/>
            <a:ext cx="4648200" cy="3486150"/>
          </a:xfrm>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7CD645B7-0B3A-4239-8069-075A43B72B67}" type="slidenum">
              <a:rPr lang="en-US" smtClean="0"/>
              <a:pPr/>
              <a:t>2</a:t>
            </a:fld>
            <a:endParaRPr lang="en-US"/>
          </a:p>
        </p:txBody>
      </p:sp>
    </p:spTree>
    <p:extLst>
      <p:ext uri="{BB962C8B-B14F-4D97-AF65-F5344CB8AC3E}">
        <p14:creationId xmlns:p14="http://schemas.microsoft.com/office/powerpoint/2010/main" val="151839893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81100" y="698500"/>
            <a:ext cx="4648200" cy="3486150"/>
          </a:xfrm>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7CD645B7-0B3A-4239-8069-075A43B72B67}" type="slidenum">
              <a:rPr lang="en-US" smtClean="0"/>
              <a:pPr/>
              <a:t>4</a:t>
            </a:fld>
            <a:endParaRPr lang="en-US"/>
          </a:p>
        </p:txBody>
      </p:sp>
    </p:spTree>
    <p:extLst>
      <p:ext uri="{BB962C8B-B14F-4D97-AF65-F5344CB8AC3E}">
        <p14:creationId xmlns:p14="http://schemas.microsoft.com/office/powerpoint/2010/main" val="47522514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7CD645B7-0B3A-4239-8069-075A43B72B67}" type="slidenum">
              <a:rPr lang="en-US" smtClean="0"/>
              <a:pPr/>
              <a:t>11</a:t>
            </a:fld>
            <a:endParaRPr lang="en-US"/>
          </a:p>
        </p:txBody>
      </p:sp>
    </p:spTree>
    <p:extLst>
      <p:ext uri="{BB962C8B-B14F-4D97-AF65-F5344CB8AC3E}">
        <p14:creationId xmlns:p14="http://schemas.microsoft.com/office/powerpoint/2010/main" val="287289229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7CD645B7-0B3A-4239-8069-075A43B72B67}" type="slidenum">
              <a:rPr lang="en-US" smtClean="0"/>
              <a:pPr/>
              <a:t>12</a:t>
            </a:fld>
            <a:endParaRPr lang="en-US"/>
          </a:p>
        </p:txBody>
      </p:sp>
    </p:spTree>
    <p:extLst>
      <p:ext uri="{BB962C8B-B14F-4D97-AF65-F5344CB8AC3E}">
        <p14:creationId xmlns:p14="http://schemas.microsoft.com/office/powerpoint/2010/main" val="3806899800"/>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8" Type="http://schemas.openxmlformats.org/officeDocument/2006/relationships/image" Target="../media/image9.jpeg"/><Relationship Id="rId13" Type="http://schemas.openxmlformats.org/officeDocument/2006/relationships/image" Target="../media/image14.png"/><Relationship Id="rId3" Type="http://schemas.openxmlformats.org/officeDocument/2006/relationships/image" Target="../media/image4.emf"/><Relationship Id="rId7" Type="http://schemas.openxmlformats.org/officeDocument/2006/relationships/image" Target="../media/image8.png"/><Relationship Id="rId12" Type="http://schemas.openxmlformats.org/officeDocument/2006/relationships/image" Target="../media/image13.jpeg"/><Relationship Id="rId2" Type="http://schemas.openxmlformats.org/officeDocument/2006/relationships/image" Target="../media/image3.png"/><Relationship Id="rId1" Type="http://schemas.openxmlformats.org/officeDocument/2006/relationships/slideMaster" Target="../slideMasters/slideMaster1.xml"/><Relationship Id="rId6" Type="http://schemas.openxmlformats.org/officeDocument/2006/relationships/image" Target="../media/image7.emf"/><Relationship Id="rId11" Type="http://schemas.openxmlformats.org/officeDocument/2006/relationships/image" Target="../media/image12.jpeg"/><Relationship Id="rId5" Type="http://schemas.openxmlformats.org/officeDocument/2006/relationships/image" Target="../media/image6.png"/><Relationship Id="rId10" Type="http://schemas.openxmlformats.org/officeDocument/2006/relationships/image" Target="../media/image11.jpeg"/><Relationship Id="rId4" Type="http://schemas.openxmlformats.org/officeDocument/2006/relationships/image" Target="../media/image5.png"/><Relationship Id="rId9" Type="http://schemas.openxmlformats.org/officeDocument/2006/relationships/image" Target="../media/image10.png"/><Relationship Id="rId14" Type="http://schemas.openxmlformats.org/officeDocument/2006/relationships/image" Target="../media/image15.png"/></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8" Type="http://schemas.openxmlformats.org/officeDocument/2006/relationships/image" Target="../media/image8.png"/><Relationship Id="rId13" Type="http://schemas.openxmlformats.org/officeDocument/2006/relationships/image" Target="../media/image13.jpeg"/><Relationship Id="rId3" Type="http://schemas.openxmlformats.org/officeDocument/2006/relationships/image" Target="../media/image3.png"/><Relationship Id="rId7" Type="http://schemas.openxmlformats.org/officeDocument/2006/relationships/image" Target="../media/image7.emf"/><Relationship Id="rId12" Type="http://schemas.openxmlformats.org/officeDocument/2006/relationships/image" Target="../media/image22.jpeg"/><Relationship Id="rId2" Type="http://schemas.openxmlformats.org/officeDocument/2006/relationships/slideMaster" Target="../slideMasters/slideMaster2.xml"/><Relationship Id="rId1" Type="http://schemas.openxmlformats.org/officeDocument/2006/relationships/themeOverride" Target="../theme/themeOverride1.xml"/><Relationship Id="rId6" Type="http://schemas.openxmlformats.org/officeDocument/2006/relationships/image" Target="../media/image6.png"/><Relationship Id="rId11" Type="http://schemas.openxmlformats.org/officeDocument/2006/relationships/image" Target="../media/image11.jpeg"/><Relationship Id="rId5" Type="http://schemas.openxmlformats.org/officeDocument/2006/relationships/image" Target="../media/image5.png"/><Relationship Id="rId15" Type="http://schemas.openxmlformats.org/officeDocument/2006/relationships/image" Target="../media/image15.png"/><Relationship Id="rId10" Type="http://schemas.openxmlformats.org/officeDocument/2006/relationships/image" Target="../media/image10.png"/><Relationship Id="rId4" Type="http://schemas.openxmlformats.org/officeDocument/2006/relationships/image" Target="../media/image4.emf"/><Relationship Id="rId9" Type="http://schemas.openxmlformats.org/officeDocument/2006/relationships/image" Target="../media/image9.jpeg"/><Relationship Id="rId14" Type="http://schemas.openxmlformats.org/officeDocument/2006/relationships/image" Target="../media/image14.png"/></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16.png"/><Relationship Id="rId7" Type="http://schemas.openxmlformats.org/officeDocument/2006/relationships/image" Target="../media/image20.jpeg"/><Relationship Id="rId2" Type="http://schemas.openxmlformats.org/officeDocument/2006/relationships/image" Target="../media/image3.png"/><Relationship Id="rId1" Type="http://schemas.openxmlformats.org/officeDocument/2006/relationships/slideMaster" Target="../slideMasters/slideMaster1.xml"/><Relationship Id="rId6" Type="http://schemas.openxmlformats.org/officeDocument/2006/relationships/image" Target="../media/image19.jpeg"/><Relationship Id="rId5" Type="http://schemas.openxmlformats.org/officeDocument/2006/relationships/image" Target="../media/image18.jpeg"/><Relationship Id="rId4" Type="http://schemas.openxmlformats.org/officeDocument/2006/relationships/image" Target="../media/image17.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0" y="0"/>
            <a:ext cx="7108116" cy="1066800"/>
          </a:xfrm>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a:xfrm>
            <a:off x="457200" y="6356351"/>
            <a:ext cx="2133600" cy="365125"/>
          </a:xfrm>
          <a:prstGeom prst="rect">
            <a:avLst/>
          </a:prstGeom>
        </p:spPr>
        <p:txBody>
          <a:bodyPr/>
          <a:lstStyle/>
          <a:p>
            <a:endParaRPr lang="en-US">
              <a:solidFill>
                <a:prstClr val="black">
                  <a:tint val="75000"/>
                </a:prstClr>
              </a:solidFill>
            </a:endParaRPr>
          </a:p>
        </p:txBody>
      </p:sp>
      <p:sp>
        <p:nvSpPr>
          <p:cNvPr id="5" name="Footer Placeholder 4"/>
          <p:cNvSpPr>
            <a:spLocks noGrp="1"/>
          </p:cNvSpPr>
          <p:nvPr>
            <p:ph type="ftr" sz="quarter" idx="11"/>
          </p:nvPr>
        </p:nvSpPr>
        <p:spPr>
          <a:xfrm>
            <a:off x="3124200" y="6356351"/>
            <a:ext cx="2895600" cy="365125"/>
          </a:xfrm>
          <a:prstGeom prst="rect">
            <a:avLst/>
          </a:prstGeom>
        </p:spPr>
        <p:txBody>
          <a:bodyPr/>
          <a:lstStyle/>
          <a:p>
            <a:endParaRPr lang="en-US">
              <a:solidFill>
                <a:prstClr val="black">
                  <a:tint val="75000"/>
                </a:prstClr>
              </a:solidFill>
            </a:endParaRPr>
          </a:p>
        </p:txBody>
      </p:sp>
      <p:sp>
        <p:nvSpPr>
          <p:cNvPr id="6" name="Slide Number Placeholder 5"/>
          <p:cNvSpPr>
            <a:spLocks noGrp="1"/>
          </p:cNvSpPr>
          <p:nvPr>
            <p:ph type="sldNum" sz="quarter" idx="12"/>
          </p:nvPr>
        </p:nvSpPr>
        <p:spPr>
          <a:xfrm>
            <a:off x="6553200" y="6356351"/>
            <a:ext cx="2133600" cy="365125"/>
          </a:xfrm>
          <a:prstGeom prst="rect">
            <a:avLst/>
          </a:prstGeom>
        </p:spPr>
        <p:txBody>
          <a:bodyPr/>
          <a:lstStyle/>
          <a:p>
            <a:fld id="{8A9B8ACA-992F-4B66-8EB4-7ECFA3CACDF4}" type="slidenum">
              <a:rPr lang="en-US" smtClean="0">
                <a:solidFill>
                  <a:prstClr val="black">
                    <a:tint val="75000"/>
                  </a:prstClr>
                </a:solidFill>
              </a:rPr>
              <a:pPr/>
              <a:t>‹#›</a:t>
            </a:fld>
            <a:endParaRPr lang="en-US">
              <a:solidFill>
                <a:prstClr val="black">
                  <a:tint val="75000"/>
                </a:prstClr>
              </a:solidFill>
            </a:endParaRPr>
          </a:p>
        </p:txBody>
      </p:sp>
      <p:sp>
        <p:nvSpPr>
          <p:cNvPr id="8" name="Line 2"/>
          <p:cNvSpPr>
            <a:spLocks noChangeShapeType="1"/>
          </p:cNvSpPr>
          <p:nvPr userDrawn="1"/>
        </p:nvSpPr>
        <p:spPr bwMode="auto">
          <a:xfrm>
            <a:off x="0" y="1066800"/>
            <a:ext cx="9144000" cy="0"/>
          </a:xfrm>
          <a:prstGeom prst="line">
            <a:avLst/>
          </a:prstGeom>
          <a:noFill/>
          <a:ln w="76200">
            <a:solidFill>
              <a:schemeClr val="tx1"/>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a:lstStyle/>
          <a:p>
            <a:endParaRPr lang="en-US" sz="1800">
              <a:solidFill>
                <a:prstClr val="black"/>
              </a:solidFill>
            </a:endParaRPr>
          </a:p>
        </p:txBody>
      </p:sp>
      <p:sp>
        <p:nvSpPr>
          <p:cNvPr id="9" name="Line 3"/>
          <p:cNvSpPr>
            <a:spLocks noChangeShapeType="1"/>
          </p:cNvSpPr>
          <p:nvPr userDrawn="1"/>
        </p:nvSpPr>
        <p:spPr bwMode="auto">
          <a:xfrm>
            <a:off x="7108116" y="0"/>
            <a:ext cx="0" cy="1066800"/>
          </a:xfrm>
          <a:prstGeom prst="line">
            <a:avLst/>
          </a:prstGeom>
          <a:noFill/>
          <a:ln w="76200">
            <a:solidFill>
              <a:schemeClr val="tx1"/>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a:lstStyle/>
          <a:p>
            <a:endParaRPr lang="en-US" sz="1800">
              <a:solidFill>
                <a:prstClr val="black"/>
              </a:solidFill>
            </a:endParaRPr>
          </a:p>
        </p:txBody>
      </p:sp>
      <p:pic>
        <p:nvPicPr>
          <p:cNvPr id="11" name="Picture 7" descr="OneLogo"/>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7235414" y="183356"/>
            <a:ext cx="1828800" cy="700088"/>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77815007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Section Header Layout">
    <p:spTree>
      <p:nvGrpSpPr>
        <p:cNvPr id="1" name=""/>
        <p:cNvGrpSpPr/>
        <p:nvPr/>
      </p:nvGrpSpPr>
      <p:grpSpPr>
        <a:xfrm>
          <a:off x="0" y="0"/>
          <a:ext cx="0" cy="0"/>
          <a:chOff x="0" y="0"/>
          <a:chExt cx="0" cy="0"/>
        </a:xfrm>
      </p:grpSpPr>
      <p:sp>
        <p:nvSpPr>
          <p:cNvPr id="2" name="Title 1"/>
          <p:cNvSpPr>
            <a:spLocks noGrp="1"/>
          </p:cNvSpPr>
          <p:nvPr>
            <p:ph type="title"/>
          </p:nvPr>
        </p:nvSpPr>
        <p:spPr>
          <a:xfrm>
            <a:off x="457200" y="1828800"/>
            <a:ext cx="8229600" cy="563563"/>
          </a:xfrm>
        </p:spPr>
        <p:txBody>
          <a:bodyPr/>
          <a:lstStyle>
            <a:lvl1pPr algn="ctr">
              <a:defRPr/>
            </a:lvl1pPr>
          </a:lstStyle>
          <a:p>
            <a:r>
              <a:rPr lang="en-US"/>
              <a:t>Click to edit Master title style</a:t>
            </a:r>
          </a:p>
        </p:txBody>
      </p:sp>
      <p:sp>
        <p:nvSpPr>
          <p:cNvPr id="3" name="Rectangle 2"/>
          <p:cNvSpPr/>
          <p:nvPr userDrawn="1"/>
        </p:nvSpPr>
        <p:spPr>
          <a:xfrm>
            <a:off x="0" y="685800"/>
            <a:ext cx="9144000" cy="1524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5" name="Text Placeholder 4"/>
          <p:cNvSpPr>
            <a:spLocks noGrp="1"/>
          </p:cNvSpPr>
          <p:nvPr>
            <p:ph type="body" sz="quarter" idx="10"/>
          </p:nvPr>
        </p:nvSpPr>
        <p:spPr>
          <a:xfrm>
            <a:off x="457200" y="2590800"/>
            <a:ext cx="8229600" cy="609600"/>
          </a:xfrm>
        </p:spPr>
        <p:txBody>
          <a:bodyPr>
            <a:normAutofit/>
          </a:bodyPr>
          <a:lstStyle>
            <a:lvl1pPr algn="ctr">
              <a:buNone/>
              <a:defRPr sz="2400"/>
            </a:lvl1pPr>
          </a:lstStyle>
          <a:p>
            <a:pPr lvl="0"/>
            <a:r>
              <a:rPr lang="en-US"/>
              <a:t>Click to edit Master text styles</a:t>
            </a:r>
          </a:p>
        </p:txBody>
      </p:sp>
    </p:spTree>
  </p:cSld>
  <p:clrMapOvr>
    <a:masterClrMapping/>
  </p:clrMapOvr>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title">
  <p:cSld name="Title Slide">
    <p:bg>
      <p:bgPr>
        <a:solidFill>
          <a:srgbClr val="0959A5"/>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533400" y="1162050"/>
            <a:ext cx="8077200" cy="1200151"/>
          </a:xfrm>
          <a:prstGeom prst="rect">
            <a:avLst/>
          </a:prstGeom>
        </p:spPr>
        <p:txBody>
          <a:bodyPr anchor="ctr" anchorCtr="0">
            <a:normAutofit/>
          </a:bodyPr>
          <a:lstStyle>
            <a:lvl1pPr>
              <a:defRPr sz="3200">
                <a:solidFill>
                  <a:schemeClr val="bg1"/>
                </a:solidFill>
              </a:defRPr>
            </a:lvl1pPr>
          </a:lstStyle>
          <a:p>
            <a:r>
              <a:rPr lang="en-US"/>
              <a:t>Click to edit Master title style</a:t>
            </a:r>
          </a:p>
        </p:txBody>
      </p:sp>
      <p:sp>
        <p:nvSpPr>
          <p:cNvPr id="3" name="Subtitle 2"/>
          <p:cNvSpPr>
            <a:spLocks noGrp="1"/>
          </p:cNvSpPr>
          <p:nvPr>
            <p:ph type="subTitle" idx="1"/>
          </p:nvPr>
        </p:nvSpPr>
        <p:spPr>
          <a:xfrm>
            <a:off x="5943601" y="2895600"/>
            <a:ext cx="2847975" cy="2895600"/>
          </a:xfrm>
          <a:prstGeom prst="rect">
            <a:avLst/>
          </a:prstGeom>
        </p:spPr>
        <p:txBody>
          <a:bodyPr>
            <a:normAutofit/>
          </a:bodyPr>
          <a:lstStyle>
            <a:lvl1pPr marL="0" indent="0" algn="l">
              <a:spcBef>
                <a:spcPts val="0"/>
              </a:spcBef>
              <a:spcAft>
                <a:spcPts val="1800"/>
              </a:spcAft>
              <a:buNone/>
              <a:defRPr sz="1800" b="1">
                <a:solidFill>
                  <a:schemeClr val="bg1"/>
                </a:solidFill>
              </a:defRPr>
            </a:lvl1pPr>
            <a:lvl2pPr marL="457189" indent="0" algn="ctr">
              <a:buNone/>
              <a:defRPr>
                <a:solidFill>
                  <a:schemeClr val="tx1">
                    <a:tint val="75000"/>
                  </a:schemeClr>
                </a:solidFill>
              </a:defRPr>
            </a:lvl2pPr>
            <a:lvl3pPr marL="914377" indent="0" algn="ctr">
              <a:buNone/>
              <a:defRPr>
                <a:solidFill>
                  <a:schemeClr val="tx1">
                    <a:tint val="75000"/>
                  </a:schemeClr>
                </a:solidFill>
              </a:defRPr>
            </a:lvl3pPr>
            <a:lvl4pPr marL="1371566" indent="0" algn="ctr">
              <a:buNone/>
              <a:defRPr>
                <a:solidFill>
                  <a:schemeClr val="tx1">
                    <a:tint val="75000"/>
                  </a:schemeClr>
                </a:solidFill>
              </a:defRPr>
            </a:lvl4pPr>
            <a:lvl5pPr marL="1828754" indent="0" algn="ctr">
              <a:buNone/>
              <a:defRPr>
                <a:solidFill>
                  <a:schemeClr val="tx1">
                    <a:tint val="75000"/>
                  </a:schemeClr>
                </a:solidFill>
              </a:defRPr>
            </a:lvl5pPr>
            <a:lvl6pPr marL="2285943" indent="0" algn="ctr">
              <a:buNone/>
              <a:defRPr>
                <a:solidFill>
                  <a:schemeClr val="tx1">
                    <a:tint val="75000"/>
                  </a:schemeClr>
                </a:solidFill>
              </a:defRPr>
            </a:lvl6pPr>
            <a:lvl7pPr marL="2743131" indent="0" algn="ctr">
              <a:buNone/>
              <a:defRPr>
                <a:solidFill>
                  <a:schemeClr val="tx1">
                    <a:tint val="75000"/>
                  </a:schemeClr>
                </a:solidFill>
              </a:defRPr>
            </a:lvl7pPr>
            <a:lvl8pPr marL="3200320" indent="0" algn="ctr">
              <a:buNone/>
              <a:defRPr>
                <a:solidFill>
                  <a:schemeClr val="tx1">
                    <a:tint val="75000"/>
                  </a:schemeClr>
                </a:solidFill>
              </a:defRPr>
            </a:lvl8pPr>
            <a:lvl9pPr marL="3657509" indent="0" algn="ctr">
              <a:buNone/>
              <a:defRPr>
                <a:solidFill>
                  <a:schemeClr val="tx1">
                    <a:tint val="75000"/>
                  </a:schemeClr>
                </a:solidFill>
              </a:defRPr>
            </a:lvl9pPr>
          </a:lstStyle>
          <a:p>
            <a:r>
              <a:rPr lang="en-US"/>
              <a:t>Click to edit Master subtitle style</a:t>
            </a:r>
          </a:p>
        </p:txBody>
      </p:sp>
      <p:sp>
        <p:nvSpPr>
          <p:cNvPr id="8" name="TextBox 7"/>
          <p:cNvSpPr txBox="1"/>
          <p:nvPr userDrawn="1"/>
        </p:nvSpPr>
        <p:spPr>
          <a:xfrm>
            <a:off x="0" y="6670061"/>
            <a:ext cx="9144000" cy="153888"/>
          </a:xfrm>
          <a:prstGeom prst="rect">
            <a:avLst/>
          </a:prstGeom>
          <a:noFill/>
        </p:spPr>
        <p:txBody>
          <a:bodyPr wrap="square" tIns="0" bIns="0" rtlCol="0" anchor="b" anchorCtr="0">
            <a:spAutoFit/>
          </a:bodyPr>
          <a:lstStyle/>
          <a:p>
            <a:pPr algn="ctr" fontAlgn="base">
              <a:spcBef>
                <a:spcPct val="0"/>
              </a:spcBef>
              <a:spcAft>
                <a:spcPct val="0"/>
              </a:spcAft>
            </a:pPr>
            <a:r>
              <a:rPr lang="en-US" sz="1000" b="1">
                <a:solidFill>
                  <a:srgbClr val="FFFFFF"/>
                </a:solidFill>
                <a:latin typeface="Arial Narrow"/>
                <a:cs typeface="Arial Narrow"/>
              </a:rPr>
              <a:t>NREL is a national laboratory of the U.S. Department of Energy, Office of Energy Efficiency and Renewable Energy, operated by the Alliance for Sustainable Energy, LLC.</a:t>
            </a:r>
          </a:p>
        </p:txBody>
      </p:sp>
      <p:pic>
        <p:nvPicPr>
          <p:cNvPr id="6" name="Picture 5" descr="NREL Logo2010white.eps"/>
          <p:cNvPicPr>
            <a:picLocks noChangeAspect="1"/>
          </p:cNvPicPr>
          <p:nvPr userDrawn="1"/>
        </p:nvPicPr>
        <p:blipFill>
          <a:blip r:embed="rId2" cstate="print"/>
          <a:stretch>
            <a:fillRect/>
          </a:stretch>
        </p:blipFill>
        <p:spPr>
          <a:xfrm>
            <a:off x="609600" y="381000"/>
            <a:ext cx="2362200" cy="621632"/>
          </a:xfrm>
          <a:prstGeom prst="rect">
            <a:avLst/>
          </a:prstGeom>
        </p:spPr>
      </p:pic>
    </p:spTree>
    <p:extLst>
      <p:ext uri="{BB962C8B-B14F-4D97-AF65-F5344CB8AC3E}">
        <p14:creationId xmlns:p14="http://schemas.microsoft.com/office/powerpoint/2010/main" val="4003055500"/>
      </p:ext>
    </p:extLst>
  </p:cSld>
  <p:clrMapOvr>
    <a:masterClrMapping/>
  </p:clrMapOvr>
  <p:transition>
    <p:fad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type="title" preserve="1">
  <p:cSld name="Title Slide">
    <p:bg>
      <p:bgPr>
        <a:solidFill>
          <a:srgbClr val="0959A5"/>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533400" y="1162050"/>
            <a:ext cx="8077200" cy="1200151"/>
          </a:xfrm>
          <a:prstGeom prst="rect">
            <a:avLst/>
          </a:prstGeom>
        </p:spPr>
        <p:txBody>
          <a:bodyPr anchor="ctr" anchorCtr="0">
            <a:normAutofit/>
          </a:bodyPr>
          <a:lstStyle>
            <a:lvl1pPr>
              <a:defRPr sz="3200">
                <a:solidFill>
                  <a:schemeClr val="bg1"/>
                </a:solidFill>
              </a:defRPr>
            </a:lvl1pPr>
          </a:lstStyle>
          <a:p>
            <a:r>
              <a:rPr lang="en-US"/>
              <a:t>Click to edit Master title style</a:t>
            </a:r>
          </a:p>
        </p:txBody>
      </p:sp>
      <p:sp>
        <p:nvSpPr>
          <p:cNvPr id="3" name="Subtitle 2"/>
          <p:cNvSpPr>
            <a:spLocks noGrp="1"/>
          </p:cNvSpPr>
          <p:nvPr>
            <p:ph type="subTitle" idx="1"/>
          </p:nvPr>
        </p:nvSpPr>
        <p:spPr>
          <a:xfrm>
            <a:off x="5943601" y="2895600"/>
            <a:ext cx="2847975" cy="2895600"/>
          </a:xfrm>
          <a:prstGeom prst="rect">
            <a:avLst/>
          </a:prstGeom>
        </p:spPr>
        <p:txBody>
          <a:bodyPr>
            <a:normAutofit/>
          </a:bodyPr>
          <a:lstStyle>
            <a:lvl1pPr marL="0" indent="0" algn="l">
              <a:spcBef>
                <a:spcPts val="0"/>
              </a:spcBef>
              <a:spcAft>
                <a:spcPts val="1800"/>
              </a:spcAft>
              <a:buNone/>
              <a:defRPr sz="1800" b="1">
                <a:solidFill>
                  <a:schemeClr val="bg1"/>
                </a:solidFill>
              </a:defRPr>
            </a:lvl1pPr>
            <a:lvl2pPr marL="457189" indent="0" algn="ctr">
              <a:buNone/>
              <a:defRPr>
                <a:solidFill>
                  <a:schemeClr val="tx1">
                    <a:tint val="75000"/>
                  </a:schemeClr>
                </a:solidFill>
              </a:defRPr>
            </a:lvl2pPr>
            <a:lvl3pPr marL="914377" indent="0" algn="ctr">
              <a:buNone/>
              <a:defRPr>
                <a:solidFill>
                  <a:schemeClr val="tx1">
                    <a:tint val="75000"/>
                  </a:schemeClr>
                </a:solidFill>
              </a:defRPr>
            </a:lvl3pPr>
            <a:lvl4pPr marL="1371566" indent="0" algn="ctr">
              <a:buNone/>
              <a:defRPr>
                <a:solidFill>
                  <a:schemeClr val="tx1">
                    <a:tint val="75000"/>
                  </a:schemeClr>
                </a:solidFill>
              </a:defRPr>
            </a:lvl4pPr>
            <a:lvl5pPr marL="1828754" indent="0" algn="ctr">
              <a:buNone/>
              <a:defRPr>
                <a:solidFill>
                  <a:schemeClr val="tx1">
                    <a:tint val="75000"/>
                  </a:schemeClr>
                </a:solidFill>
              </a:defRPr>
            </a:lvl5pPr>
            <a:lvl6pPr marL="2285943" indent="0" algn="ctr">
              <a:buNone/>
              <a:defRPr>
                <a:solidFill>
                  <a:schemeClr val="tx1">
                    <a:tint val="75000"/>
                  </a:schemeClr>
                </a:solidFill>
              </a:defRPr>
            </a:lvl6pPr>
            <a:lvl7pPr marL="2743131" indent="0" algn="ctr">
              <a:buNone/>
              <a:defRPr>
                <a:solidFill>
                  <a:schemeClr val="tx1">
                    <a:tint val="75000"/>
                  </a:schemeClr>
                </a:solidFill>
              </a:defRPr>
            </a:lvl7pPr>
            <a:lvl8pPr marL="3200320" indent="0" algn="ctr">
              <a:buNone/>
              <a:defRPr>
                <a:solidFill>
                  <a:schemeClr val="tx1">
                    <a:tint val="75000"/>
                  </a:schemeClr>
                </a:solidFill>
              </a:defRPr>
            </a:lvl8pPr>
            <a:lvl9pPr marL="3657509" indent="0" algn="ctr">
              <a:buNone/>
              <a:defRPr>
                <a:solidFill>
                  <a:schemeClr val="tx1">
                    <a:tint val="75000"/>
                  </a:schemeClr>
                </a:solidFill>
              </a:defRPr>
            </a:lvl9pPr>
          </a:lstStyle>
          <a:p>
            <a:r>
              <a:rPr lang="en-US"/>
              <a:t>Click to edit Master subtitle style</a:t>
            </a:r>
          </a:p>
        </p:txBody>
      </p:sp>
      <p:sp>
        <p:nvSpPr>
          <p:cNvPr id="8" name="TextBox 7"/>
          <p:cNvSpPr txBox="1"/>
          <p:nvPr userDrawn="1"/>
        </p:nvSpPr>
        <p:spPr>
          <a:xfrm>
            <a:off x="0" y="6670061"/>
            <a:ext cx="9144000" cy="153888"/>
          </a:xfrm>
          <a:prstGeom prst="rect">
            <a:avLst/>
          </a:prstGeom>
          <a:noFill/>
        </p:spPr>
        <p:txBody>
          <a:bodyPr wrap="square" tIns="0" bIns="0" rtlCol="0" anchor="b" anchorCtr="0">
            <a:spAutoFit/>
          </a:bodyPr>
          <a:lstStyle/>
          <a:p>
            <a:pPr algn="ctr" fontAlgn="base">
              <a:spcBef>
                <a:spcPct val="0"/>
              </a:spcBef>
              <a:spcAft>
                <a:spcPct val="0"/>
              </a:spcAft>
            </a:pPr>
            <a:r>
              <a:rPr lang="en-US" sz="1000" b="1">
                <a:solidFill>
                  <a:srgbClr val="FFFFFF"/>
                </a:solidFill>
                <a:latin typeface="Arial Narrow"/>
                <a:cs typeface="Arial Narrow"/>
              </a:rPr>
              <a:t>NREL is a national laboratory of the U.S. Department of Energy, Office of Energy Efficiency and Renewable Energy, operated by the Alliance for Sustainable Energy, LLC.</a:t>
            </a:r>
          </a:p>
        </p:txBody>
      </p:sp>
      <p:pic>
        <p:nvPicPr>
          <p:cNvPr id="6" name="Picture 5" descr="NREL Logo2010white.eps"/>
          <p:cNvPicPr>
            <a:picLocks noChangeAspect="1"/>
          </p:cNvPicPr>
          <p:nvPr userDrawn="1"/>
        </p:nvPicPr>
        <p:blipFill>
          <a:blip r:embed="rId2" cstate="print"/>
          <a:stretch>
            <a:fillRect/>
          </a:stretch>
        </p:blipFill>
        <p:spPr>
          <a:xfrm>
            <a:off x="609600" y="381000"/>
            <a:ext cx="2362200" cy="621632"/>
          </a:xfrm>
          <a:prstGeom prst="rect">
            <a:avLst/>
          </a:prstGeom>
        </p:spPr>
      </p:pic>
    </p:spTree>
  </p:cSld>
  <p:clrMapOvr>
    <a:masterClrMapping/>
  </p:clrMapOvr>
  <p:transition>
    <p:fade/>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itle &amp; Content - Bar">
    <p:spTree>
      <p:nvGrpSpPr>
        <p:cNvPr id="1" name=""/>
        <p:cNvGrpSpPr/>
        <p:nvPr/>
      </p:nvGrpSpPr>
      <p:grpSpPr>
        <a:xfrm>
          <a:off x="0" y="0"/>
          <a:ext cx="0" cy="0"/>
          <a:chOff x="0" y="0"/>
          <a:chExt cx="0" cy="0"/>
        </a:xfrm>
      </p:grpSpPr>
      <p:sp>
        <p:nvSpPr>
          <p:cNvPr id="5" name="Footer Placeholder 4"/>
          <p:cNvSpPr>
            <a:spLocks noGrp="1"/>
          </p:cNvSpPr>
          <p:nvPr userDrawn="1">
            <p:ph type="ftr" sz="quarter" idx="11"/>
          </p:nvPr>
        </p:nvSpPr>
        <p:spPr>
          <a:xfrm>
            <a:off x="3505200" y="6477000"/>
            <a:ext cx="2895600" cy="228600"/>
          </a:xfrm>
          <a:prstGeom prst="rect">
            <a:avLst/>
          </a:prstGeom>
          <a:noFill/>
        </p:spPr>
        <p:txBody>
          <a:bodyPr/>
          <a:lstStyle>
            <a:lvl1pPr algn="ctr" eaLnBrk="0" hangingPunct="0">
              <a:defRPr sz="1200">
                <a:solidFill>
                  <a:schemeClr val="tx2"/>
                </a:solidFill>
                <a:latin typeface="Arial" charset="0"/>
              </a:defRPr>
            </a:lvl1pPr>
            <a:lvl2pPr marL="742932" indent="-285744" eaLnBrk="0" hangingPunct="0">
              <a:defRPr>
                <a:solidFill>
                  <a:schemeClr val="tx1"/>
                </a:solidFill>
                <a:latin typeface="Arial" charset="0"/>
              </a:defRPr>
            </a:lvl2pPr>
            <a:lvl3pPr marL="1142971" indent="-228594" eaLnBrk="0" hangingPunct="0">
              <a:defRPr>
                <a:solidFill>
                  <a:schemeClr val="tx1"/>
                </a:solidFill>
                <a:latin typeface="Arial" charset="0"/>
              </a:defRPr>
            </a:lvl3pPr>
            <a:lvl4pPr marL="1600160" indent="-228594" eaLnBrk="0" hangingPunct="0">
              <a:defRPr>
                <a:solidFill>
                  <a:schemeClr val="tx1"/>
                </a:solidFill>
                <a:latin typeface="Arial" charset="0"/>
              </a:defRPr>
            </a:lvl4pPr>
            <a:lvl5pPr marL="2057349" indent="-228594" eaLnBrk="0" hangingPunct="0">
              <a:defRPr>
                <a:solidFill>
                  <a:schemeClr val="tx1"/>
                </a:solidFill>
                <a:latin typeface="Arial" charset="0"/>
              </a:defRPr>
            </a:lvl5pPr>
            <a:lvl6pPr marL="2514537" indent="-228594" eaLnBrk="0" fontAlgn="base" hangingPunct="0">
              <a:spcBef>
                <a:spcPct val="0"/>
              </a:spcBef>
              <a:spcAft>
                <a:spcPct val="0"/>
              </a:spcAft>
              <a:defRPr>
                <a:solidFill>
                  <a:schemeClr val="tx1"/>
                </a:solidFill>
                <a:latin typeface="Arial" charset="0"/>
              </a:defRPr>
            </a:lvl6pPr>
            <a:lvl7pPr marL="2971726" indent="-228594" eaLnBrk="0" fontAlgn="base" hangingPunct="0">
              <a:spcBef>
                <a:spcPct val="0"/>
              </a:spcBef>
              <a:spcAft>
                <a:spcPct val="0"/>
              </a:spcAft>
              <a:defRPr>
                <a:solidFill>
                  <a:schemeClr val="tx1"/>
                </a:solidFill>
                <a:latin typeface="Arial" charset="0"/>
              </a:defRPr>
            </a:lvl7pPr>
            <a:lvl8pPr marL="3428914" indent="-228594" eaLnBrk="0" fontAlgn="base" hangingPunct="0">
              <a:spcBef>
                <a:spcPct val="0"/>
              </a:spcBef>
              <a:spcAft>
                <a:spcPct val="0"/>
              </a:spcAft>
              <a:defRPr>
                <a:solidFill>
                  <a:schemeClr val="tx1"/>
                </a:solidFill>
                <a:latin typeface="Arial" charset="0"/>
              </a:defRPr>
            </a:lvl8pPr>
            <a:lvl9pPr marL="3886103" indent="-228594" eaLnBrk="0" fontAlgn="base" hangingPunct="0">
              <a:spcBef>
                <a:spcPct val="0"/>
              </a:spcBef>
              <a:spcAft>
                <a:spcPct val="0"/>
              </a:spcAft>
              <a:defRPr>
                <a:solidFill>
                  <a:schemeClr val="tx1"/>
                </a:solidFill>
                <a:latin typeface="Arial" charset="0"/>
              </a:defRPr>
            </a:lvl9pPr>
          </a:lstStyle>
          <a:p>
            <a:pPr eaLnBrk="1" hangingPunct="1"/>
            <a:endParaRPr lang="en-US"/>
          </a:p>
        </p:txBody>
      </p:sp>
    </p:spTree>
  </p:cSld>
  <p:clrMapOvr>
    <a:masterClrMapping/>
  </p:clrMapOvr>
  <p:transition>
    <p:fade/>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type="twoTxTwoObj" preserve="1">
  <p:cSld name="2 column - Bar">
    <p:spTree>
      <p:nvGrpSpPr>
        <p:cNvPr id="1" name=""/>
        <p:cNvGrpSpPr/>
        <p:nvPr/>
      </p:nvGrpSpPr>
      <p:grpSpPr>
        <a:xfrm>
          <a:off x="0" y="0"/>
          <a:ext cx="0" cy="0"/>
          <a:chOff x="0" y="0"/>
          <a:chExt cx="0" cy="0"/>
        </a:xfrm>
      </p:grpSpPr>
      <p:sp>
        <p:nvSpPr>
          <p:cNvPr id="2" name="Title 1"/>
          <p:cNvSpPr>
            <a:spLocks noGrp="1"/>
          </p:cNvSpPr>
          <p:nvPr>
            <p:ph type="title"/>
          </p:nvPr>
        </p:nvSpPr>
        <p:spPr>
          <a:xfrm>
            <a:off x="457200" y="86834"/>
            <a:ext cx="8229600" cy="584775"/>
          </a:xfrm>
          <a:prstGeom prst="rect">
            <a:avLst/>
          </a:prstGeo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24000"/>
            <a:ext cx="4040188" cy="639763"/>
          </a:xfrm>
          <a:prstGeom prst="rect">
            <a:avLst/>
          </a:prstGeom>
        </p:spPr>
        <p:txBody>
          <a:bodyPr anchor="t" anchorCtr="0">
            <a:normAutofit/>
          </a:bodyPr>
          <a:lstStyle>
            <a:lvl1pPr marL="0" indent="0">
              <a:buNone/>
              <a:defRPr sz="2000" b="1"/>
            </a:lvl1pPr>
            <a:lvl2pPr marL="457189" indent="0">
              <a:buNone/>
              <a:defRPr sz="2000" b="1"/>
            </a:lvl2pPr>
            <a:lvl3pPr marL="914377" indent="0">
              <a:buNone/>
              <a:defRPr sz="1800" b="1"/>
            </a:lvl3pPr>
            <a:lvl4pPr marL="1371566" indent="0">
              <a:buNone/>
              <a:defRPr sz="1600" b="1"/>
            </a:lvl4pPr>
            <a:lvl5pPr marL="1828754" indent="0">
              <a:buNone/>
              <a:defRPr sz="1600" b="1"/>
            </a:lvl5pPr>
            <a:lvl6pPr marL="2285943" indent="0">
              <a:buNone/>
              <a:defRPr sz="1600" b="1"/>
            </a:lvl6pPr>
            <a:lvl7pPr marL="2743131" indent="0">
              <a:buNone/>
              <a:defRPr sz="1600" b="1"/>
            </a:lvl7pPr>
            <a:lvl8pPr marL="3200320" indent="0">
              <a:buNone/>
              <a:defRPr sz="1600" b="1"/>
            </a:lvl8pPr>
            <a:lvl9pPr marL="3657509"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63763"/>
            <a:ext cx="4040188" cy="3951288"/>
          </a:xfrm>
          <a:prstGeom prst="rect">
            <a:avLst/>
          </a:prstGeom>
        </p:spPr>
        <p:txBody>
          <a:bodyPr>
            <a:normAutofit/>
          </a:bodyPr>
          <a:lstStyle>
            <a:lvl1pPr>
              <a:defRPr sz="2000"/>
            </a:lvl1pPr>
            <a:lvl2pPr>
              <a:defRPr sz="1800"/>
            </a:lvl2pPr>
            <a:lvl3pPr>
              <a:defRPr sz="1600"/>
            </a:lvl3pPr>
            <a:lvl4pPr>
              <a:defRPr sz="1400"/>
            </a:lvl4pPr>
            <a:lvl5pPr>
              <a:defRPr sz="14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7" y="1524000"/>
            <a:ext cx="4041775" cy="639763"/>
          </a:xfrm>
          <a:prstGeom prst="rect">
            <a:avLst/>
          </a:prstGeom>
        </p:spPr>
        <p:txBody>
          <a:bodyPr anchor="t" anchorCtr="0">
            <a:normAutofit/>
          </a:bodyPr>
          <a:lstStyle>
            <a:lvl1pPr marL="0" indent="0">
              <a:buNone/>
              <a:defRPr sz="2000" b="1"/>
            </a:lvl1pPr>
            <a:lvl2pPr marL="457189" indent="0">
              <a:buNone/>
              <a:defRPr sz="2000" b="1"/>
            </a:lvl2pPr>
            <a:lvl3pPr marL="914377" indent="0">
              <a:buNone/>
              <a:defRPr sz="1800" b="1"/>
            </a:lvl3pPr>
            <a:lvl4pPr marL="1371566" indent="0">
              <a:buNone/>
              <a:defRPr sz="1600" b="1"/>
            </a:lvl4pPr>
            <a:lvl5pPr marL="1828754" indent="0">
              <a:buNone/>
              <a:defRPr sz="1600" b="1"/>
            </a:lvl5pPr>
            <a:lvl6pPr marL="2285943" indent="0">
              <a:buNone/>
              <a:defRPr sz="1600" b="1"/>
            </a:lvl6pPr>
            <a:lvl7pPr marL="2743131" indent="0">
              <a:buNone/>
              <a:defRPr sz="1600" b="1"/>
            </a:lvl7pPr>
            <a:lvl8pPr marL="3200320" indent="0">
              <a:buNone/>
              <a:defRPr sz="1600" b="1"/>
            </a:lvl8pPr>
            <a:lvl9pPr marL="3657509"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7" y="2163763"/>
            <a:ext cx="4041775" cy="3951288"/>
          </a:xfrm>
          <a:prstGeom prst="rect">
            <a:avLst/>
          </a:prstGeom>
        </p:spPr>
        <p:txBody>
          <a:bodyPr>
            <a:normAutofit/>
          </a:bodyPr>
          <a:lstStyle>
            <a:lvl1pPr>
              <a:defRPr sz="2000"/>
            </a:lvl1pPr>
            <a:lvl2pPr>
              <a:defRPr sz="1800"/>
            </a:lvl2pPr>
            <a:lvl3pPr>
              <a:defRPr sz="1600"/>
            </a:lvl3pPr>
            <a:lvl4pPr>
              <a:defRPr sz="1400"/>
            </a:lvl4pPr>
            <a:lvl5pPr>
              <a:defRPr sz="14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Footer Placeholder 4"/>
          <p:cNvSpPr>
            <a:spLocks noGrp="1"/>
          </p:cNvSpPr>
          <p:nvPr userDrawn="1">
            <p:ph type="ftr" sz="quarter" idx="11"/>
          </p:nvPr>
        </p:nvSpPr>
        <p:spPr>
          <a:xfrm>
            <a:off x="3124200" y="6553200"/>
            <a:ext cx="2895600" cy="228600"/>
          </a:xfrm>
          <a:prstGeom prst="rect">
            <a:avLst/>
          </a:prstGeom>
          <a:noFill/>
        </p:spPr>
        <p:txBody>
          <a:bodyPr/>
          <a:lstStyle>
            <a:lvl1pPr algn="ctr" eaLnBrk="0" hangingPunct="0">
              <a:defRPr sz="1200">
                <a:solidFill>
                  <a:schemeClr val="tx1"/>
                </a:solidFill>
                <a:latin typeface="Arial" charset="0"/>
              </a:defRPr>
            </a:lvl1pPr>
            <a:lvl2pPr marL="742932" indent="-285744" eaLnBrk="0" hangingPunct="0">
              <a:defRPr>
                <a:solidFill>
                  <a:schemeClr val="tx1"/>
                </a:solidFill>
                <a:latin typeface="Arial" charset="0"/>
              </a:defRPr>
            </a:lvl2pPr>
            <a:lvl3pPr marL="1142971" indent="-228594" eaLnBrk="0" hangingPunct="0">
              <a:defRPr>
                <a:solidFill>
                  <a:schemeClr val="tx1"/>
                </a:solidFill>
                <a:latin typeface="Arial" charset="0"/>
              </a:defRPr>
            </a:lvl3pPr>
            <a:lvl4pPr marL="1600160" indent="-228594" eaLnBrk="0" hangingPunct="0">
              <a:defRPr>
                <a:solidFill>
                  <a:schemeClr val="tx1"/>
                </a:solidFill>
                <a:latin typeface="Arial" charset="0"/>
              </a:defRPr>
            </a:lvl4pPr>
            <a:lvl5pPr marL="2057349" indent="-228594" eaLnBrk="0" hangingPunct="0">
              <a:defRPr>
                <a:solidFill>
                  <a:schemeClr val="tx1"/>
                </a:solidFill>
                <a:latin typeface="Arial" charset="0"/>
              </a:defRPr>
            </a:lvl5pPr>
            <a:lvl6pPr marL="2514537" indent="-228594" eaLnBrk="0" fontAlgn="base" hangingPunct="0">
              <a:spcBef>
                <a:spcPct val="0"/>
              </a:spcBef>
              <a:spcAft>
                <a:spcPct val="0"/>
              </a:spcAft>
              <a:defRPr>
                <a:solidFill>
                  <a:schemeClr val="tx1"/>
                </a:solidFill>
                <a:latin typeface="Arial" charset="0"/>
              </a:defRPr>
            </a:lvl6pPr>
            <a:lvl7pPr marL="2971726" indent="-228594" eaLnBrk="0" fontAlgn="base" hangingPunct="0">
              <a:spcBef>
                <a:spcPct val="0"/>
              </a:spcBef>
              <a:spcAft>
                <a:spcPct val="0"/>
              </a:spcAft>
              <a:defRPr>
                <a:solidFill>
                  <a:schemeClr val="tx1"/>
                </a:solidFill>
                <a:latin typeface="Arial" charset="0"/>
              </a:defRPr>
            </a:lvl7pPr>
            <a:lvl8pPr marL="3428914" indent="-228594" eaLnBrk="0" fontAlgn="base" hangingPunct="0">
              <a:spcBef>
                <a:spcPct val="0"/>
              </a:spcBef>
              <a:spcAft>
                <a:spcPct val="0"/>
              </a:spcAft>
              <a:defRPr>
                <a:solidFill>
                  <a:schemeClr val="tx1"/>
                </a:solidFill>
                <a:latin typeface="Arial" charset="0"/>
              </a:defRPr>
            </a:lvl8pPr>
            <a:lvl9pPr marL="3886103" indent="-228594" eaLnBrk="0" fontAlgn="base" hangingPunct="0">
              <a:spcBef>
                <a:spcPct val="0"/>
              </a:spcBef>
              <a:spcAft>
                <a:spcPct val="0"/>
              </a:spcAft>
              <a:defRPr>
                <a:solidFill>
                  <a:schemeClr val="tx1"/>
                </a:solidFill>
                <a:latin typeface="Arial" charset="0"/>
              </a:defRPr>
            </a:lvl9pPr>
          </a:lstStyle>
          <a:p>
            <a:pPr eaLnBrk="1" hangingPunct="1"/>
            <a:endParaRPr lang="en-US">
              <a:solidFill>
                <a:prstClr val="black"/>
              </a:solidFill>
            </a:endParaRPr>
          </a:p>
        </p:txBody>
      </p:sp>
    </p:spTree>
  </p:cSld>
  <p:clrMapOvr>
    <a:masterClrMapping/>
  </p:clrMapOvr>
  <p:transition>
    <p:fade/>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itle, text, object - Bar">
    <p:spTree>
      <p:nvGrpSpPr>
        <p:cNvPr id="1" name=""/>
        <p:cNvGrpSpPr/>
        <p:nvPr/>
      </p:nvGrpSpPr>
      <p:grpSpPr>
        <a:xfrm>
          <a:off x="0" y="0"/>
          <a:ext cx="0" cy="0"/>
          <a:chOff x="0" y="0"/>
          <a:chExt cx="0" cy="0"/>
        </a:xfrm>
      </p:grpSpPr>
      <p:sp>
        <p:nvSpPr>
          <p:cNvPr id="2" name="Title 1"/>
          <p:cNvSpPr>
            <a:spLocks noGrp="1"/>
          </p:cNvSpPr>
          <p:nvPr>
            <p:ph type="title"/>
          </p:nvPr>
        </p:nvSpPr>
        <p:spPr>
          <a:xfrm>
            <a:off x="457200" y="86834"/>
            <a:ext cx="8229600" cy="584775"/>
          </a:xfrm>
          <a:prstGeom prst="rect">
            <a:avLst/>
          </a:prstGeom>
        </p:spPr>
        <p:txBody>
          <a:bodyPr/>
          <a:lstStyle>
            <a:lvl1pPr>
              <a:defRPr/>
            </a:lvl1pPr>
          </a:lstStyle>
          <a:p>
            <a:r>
              <a:rPr lang="en-US"/>
              <a:t>Click to edit Master title style</a:t>
            </a:r>
          </a:p>
        </p:txBody>
      </p:sp>
      <p:sp>
        <p:nvSpPr>
          <p:cNvPr id="4" name="Content Placeholder 3"/>
          <p:cNvSpPr>
            <a:spLocks noGrp="1"/>
          </p:cNvSpPr>
          <p:nvPr>
            <p:ph sz="half" idx="2"/>
          </p:nvPr>
        </p:nvSpPr>
        <p:spPr>
          <a:xfrm>
            <a:off x="457200" y="1524000"/>
            <a:ext cx="4040188" cy="3951288"/>
          </a:xfrm>
          <a:prstGeom prst="rect">
            <a:avLst/>
          </a:prstGeom>
        </p:spPr>
        <p:txBody>
          <a:bodyPr>
            <a:normAutofit/>
          </a:bodyPr>
          <a:lstStyle>
            <a:lvl1pPr>
              <a:defRPr sz="2000"/>
            </a:lvl1pPr>
            <a:lvl2pPr>
              <a:defRPr sz="1800"/>
            </a:lvl2pPr>
            <a:lvl3pPr>
              <a:defRPr sz="1600"/>
            </a:lvl3pPr>
            <a:lvl4pPr>
              <a:defRPr sz="1400"/>
            </a:lvl4pPr>
            <a:lvl5pPr>
              <a:defRPr sz="14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Content Placeholder 5"/>
          <p:cNvSpPr>
            <a:spLocks noGrp="1"/>
          </p:cNvSpPr>
          <p:nvPr>
            <p:ph sz="quarter" idx="4" hasCustomPrompt="1"/>
          </p:nvPr>
        </p:nvSpPr>
        <p:spPr>
          <a:xfrm>
            <a:off x="4645027" y="1524000"/>
            <a:ext cx="4041775" cy="3951288"/>
          </a:xfrm>
          <a:prstGeom prst="rect">
            <a:avLst/>
          </a:prstGeom>
        </p:spPr>
        <p:txBody>
          <a:bodyPr>
            <a:normAutofit/>
          </a:bodyPr>
          <a:lstStyle>
            <a:lvl1pPr>
              <a:defRPr sz="2000"/>
            </a:lvl1pPr>
            <a:lvl2pPr>
              <a:defRPr sz="1800"/>
            </a:lvl2pPr>
            <a:lvl3pPr>
              <a:defRPr sz="1600"/>
            </a:lvl3pPr>
            <a:lvl4pPr>
              <a:defRPr sz="1400"/>
            </a:lvl4pPr>
            <a:lvl5pPr>
              <a:defRPr sz="1400"/>
            </a:lvl5pPr>
            <a:lvl6pPr>
              <a:defRPr sz="1600"/>
            </a:lvl6pPr>
            <a:lvl7pPr>
              <a:defRPr sz="1600"/>
            </a:lvl7pPr>
            <a:lvl8pPr>
              <a:defRPr sz="1600"/>
            </a:lvl8pPr>
            <a:lvl9pPr>
              <a:defRPr sz="1600"/>
            </a:lvl9pPr>
          </a:lstStyle>
          <a:p>
            <a:pPr lvl="0"/>
            <a:r>
              <a:rPr lang="en-US"/>
              <a:t>Click to add object</a:t>
            </a:r>
          </a:p>
        </p:txBody>
      </p:sp>
      <p:sp>
        <p:nvSpPr>
          <p:cNvPr id="9" name="Slide Number Placeholder 8"/>
          <p:cNvSpPr>
            <a:spLocks noGrp="1"/>
          </p:cNvSpPr>
          <p:nvPr>
            <p:ph type="sldNum" sz="quarter" idx="12"/>
          </p:nvPr>
        </p:nvSpPr>
        <p:spPr>
          <a:xfrm>
            <a:off x="8534400" y="6477000"/>
            <a:ext cx="457200" cy="152400"/>
          </a:xfrm>
          <a:prstGeom prst="rect">
            <a:avLst/>
          </a:prstGeom>
          <a:ln>
            <a:solidFill>
              <a:schemeClr val="bg1"/>
            </a:solidFill>
          </a:ln>
        </p:spPr>
        <p:txBody>
          <a:bodyPr/>
          <a:lstStyle>
            <a:lvl1pPr algn="ctr">
              <a:defRPr/>
            </a:lvl1pPr>
          </a:lstStyle>
          <a:p>
            <a:fld id="{052F19B7-D418-4022-ADCB-81F2774CAD6C}" type="slidenum">
              <a:rPr smtClean="0"/>
              <a:pPr/>
              <a:t>‹#›</a:t>
            </a:fld>
            <a:endParaRPr/>
          </a:p>
        </p:txBody>
      </p:sp>
      <p:sp>
        <p:nvSpPr>
          <p:cNvPr id="7" name="Footer Placeholder 4"/>
          <p:cNvSpPr>
            <a:spLocks noGrp="1"/>
          </p:cNvSpPr>
          <p:nvPr>
            <p:ph type="ftr" sz="quarter" idx="11"/>
          </p:nvPr>
        </p:nvSpPr>
        <p:spPr>
          <a:xfrm>
            <a:off x="3124200" y="6553200"/>
            <a:ext cx="2895600" cy="228600"/>
          </a:xfrm>
          <a:prstGeom prst="rect">
            <a:avLst/>
          </a:prstGeom>
          <a:noFill/>
        </p:spPr>
        <p:txBody>
          <a:bodyPr/>
          <a:lstStyle>
            <a:lvl1pPr algn="ctr" eaLnBrk="0" hangingPunct="0">
              <a:defRPr sz="1200">
                <a:solidFill>
                  <a:schemeClr val="tx1"/>
                </a:solidFill>
                <a:latin typeface="Arial" charset="0"/>
              </a:defRPr>
            </a:lvl1pPr>
            <a:lvl2pPr marL="742932" indent="-285744" eaLnBrk="0" hangingPunct="0">
              <a:defRPr>
                <a:solidFill>
                  <a:schemeClr val="tx1"/>
                </a:solidFill>
                <a:latin typeface="Arial" charset="0"/>
              </a:defRPr>
            </a:lvl2pPr>
            <a:lvl3pPr marL="1142971" indent="-228594" eaLnBrk="0" hangingPunct="0">
              <a:defRPr>
                <a:solidFill>
                  <a:schemeClr val="tx1"/>
                </a:solidFill>
                <a:latin typeface="Arial" charset="0"/>
              </a:defRPr>
            </a:lvl3pPr>
            <a:lvl4pPr marL="1600160" indent="-228594" eaLnBrk="0" hangingPunct="0">
              <a:defRPr>
                <a:solidFill>
                  <a:schemeClr val="tx1"/>
                </a:solidFill>
                <a:latin typeface="Arial" charset="0"/>
              </a:defRPr>
            </a:lvl4pPr>
            <a:lvl5pPr marL="2057349" indent="-228594" eaLnBrk="0" hangingPunct="0">
              <a:defRPr>
                <a:solidFill>
                  <a:schemeClr val="tx1"/>
                </a:solidFill>
                <a:latin typeface="Arial" charset="0"/>
              </a:defRPr>
            </a:lvl5pPr>
            <a:lvl6pPr marL="2514537" indent="-228594" eaLnBrk="0" fontAlgn="base" hangingPunct="0">
              <a:spcBef>
                <a:spcPct val="0"/>
              </a:spcBef>
              <a:spcAft>
                <a:spcPct val="0"/>
              </a:spcAft>
              <a:defRPr>
                <a:solidFill>
                  <a:schemeClr val="tx1"/>
                </a:solidFill>
                <a:latin typeface="Arial" charset="0"/>
              </a:defRPr>
            </a:lvl6pPr>
            <a:lvl7pPr marL="2971726" indent="-228594" eaLnBrk="0" fontAlgn="base" hangingPunct="0">
              <a:spcBef>
                <a:spcPct val="0"/>
              </a:spcBef>
              <a:spcAft>
                <a:spcPct val="0"/>
              </a:spcAft>
              <a:defRPr>
                <a:solidFill>
                  <a:schemeClr val="tx1"/>
                </a:solidFill>
                <a:latin typeface="Arial" charset="0"/>
              </a:defRPr>
            </a:lvl7pPr>
            <a:lvl8pPr marL="3428914" indent="-228594" eaLnBrk="0" fontAlgn="base" hangingPunct="0">
              <a:spcBef>
                <a:spcPct val="0"/>
              </a:spcBef>
              <a:spcAft>
                <a:spcPct val="0"/>
              </a:spcAft>
              <a:defRPr>
                <a:solidFill>
                  <a:schemeClr val="tx1"/>
                </a:solidFill>
                <a:latin typeface="Arial" charset="0"/>
              </a:defRPr>
            </a:lvl8pPr>
            <a:lvl9pPr marL="3886103" indent="-228594" eaLnBrk="0" fontAlgn="base" hangingPunct="0">
              <a:spcBef>
                <a:spcPct val="0"/>
              </a:spcBef>
              <a:spcAft>
                <a:spcPct val="0"/>
              </a:spcAft>
              <a:defRPr>
                <a:solidFill>
                  <a:schemeClr val="tx1"/>
                </a:solidFill>
                <a:latin typeface="Arial" charset="0"/>
              </a:defRPr>
            </a:lvl9pPr>
          </a:lstStyle>
          <a:p>
            <a:pPr eaLnBrk="1" hangingPunct="1"/>
            <a:endParaRPr lang="en-US">
              <a:solidFill>
                <a:prstClr val="black"/>
              </a:solidFill>
            </a:endParaRPr>
          </a:p>
        </p:txBody>
      </p:sp>
    </p:spTree>
  </p:cSld>
  <p:clrMapOvr>
    <a:masterClrMapping/>
  </p:clrMapOvr>
  <p:transition>
    <p:fade/>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type="obj" preserve="1">
  <p:cSld name="Title &amp; Content - No bar">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1524000"/>
            <a:ext cx="8229600" cy="4525963"/>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 name="Title 1"/>
          <p:cNvSpPr>
            <a:spLocks noGrp="1"/>
          </p:cNvSpPr>
          <p:nvPr>
            <p:ph type="title"/>
          </p:nvPr>
        </p:nvSpPr>
        <p:spPr>
          <a:xfrm>
            <a:off x="457200" y="90394"/>
            <a:ext cx="8229600" cy="584775"/>
          </a:xfrm>
          <a:prstGeom prst="rect">
            <a:avLst/>
          </a:prstGeom>
        </p:spPr>
        <p:txBody>
          <a:bodyPr anchor="t" anchorCtr="0"/>
          <a:lstStyle/>
          <a:p>
            <a:r>
              <a:rPr lang="en-US"/>
              <a:t>Click to edit Master title style</a:t>
            </a:r>
          </a:p>
        </p:txBody>
      </p:sp>
      <p:sp>
        <p:nvSpPr>
          <p:cNvPr id="7" name="Footer Placeholder 4"/>
          <p:cNvSpPr>
            <a:spLocks noGrp="1"/>
          </p:cNvSpPr>
          <p:nvPr userDrawn="1">
            <p:ph type="ftr" sz="quarter" idx="4294967295"/>
          </p:nvPr>
        </p:nvSpPr>
        <p:spPr>
          <a:xfrm>
            <a:off x="3200400" y="6492876"/>
            <a:ext cx="2895600" cy="365125"/>
          </a:xfrm>
          <a:prstGeom prst="rect">
            <a:avLst/>
          </a:prstGeom>
          <a:noFill/>
        </p:spPr>
        <p:txBody>
          <a:bodyPr/>
          <a:lstStyle>
            <a:lvl1pPr algn="ctr" eaLnBrk="0" hangingPunct="0">
              <a:defRPr>
                <a:solidFill>
                  <a:schemeClr val="tx1"/>
                </a:solidFill>
                <a:latin typeface="Arial" charset="0"/>
              </a:defRPr>
            </a:lvl1pPr>
            <a:lvl2pPr marL="742932" indent="-285744" eaLnBrk="0" hangingPunct="0">
              <a:defRPr>
                <a:solidFill>
                  <a:schemeClr val="tx1"/>
                </a:solidFill>
                <a:latin typeface="Arial" charset="0"/>
              </a:defRPr>
            </a:lvl2pPr>
            <a:lvl3pPr marL="1142971" indent="-228594" eaLnBrk="0" hangingPunct="0">
              <a:defRPr>
                <a:solidFill>
                  <a:schemeClr val="tx1"/>
                </a:solidFill>
                <a:latin typeface="Arial" charset="0"/>
              </a:defRPr>
            </a:lvl3pPr>
            <a:lvl4pPr marL="1600160" indent="-228594" eaLnBrk="0" hangingPunct="0">
              <a:defRPr>
                <a:solidFill>
                  <a:schemeClr val="tx1"/>
                </a:solidFill>
                <a:latin typeface="Arial" charset="0"/>
              </a:defRPr>
            </a:lvl4pPr>
            <a:lvl5pPr marL="2057349" indent="-228594" eaLnBrk="0" hangingPunct="0">
              <a:defRPr>
                <a:solidFill>
                  <a:schemeClr val="tx1"/>
                </a:solidFill>
                <a:latin typeface="Arial" charset="0"/>
              </a:defRPr>
            </a:lvl5pPr>
            <a:lvl6pPr marL="2514537" indent="-228594" eaLnBrk="0" fontAlgn="base" hangingPunct="0">
              <a:spcBef>
                <a:spcPct val="0"/>
              </a:spcBef>
              <a:spcAft>
                <a:spcPct val="0"/>
              </a:spcAft>
              <a:defRPr>
                <a:solidFill>
                  <a:schemeClr val="tx1"/>
                </a:solidFill>
                <a:latin typeface="Arial" charset="0"/>
              </a:defRPr>
            </a:lvl6pPr>
            <a:lvl7pPr marL="2971726" indent="-228594" eaLnBrk="0" fontAlgn="base" hangingPunct="0">
              <a:spcBef>
                <a:spcPct val="0"/>
              </a:spcBef>
              <a:spcAft>
                <a:spcPct val="0"/>
              </a:spcAft>
              <a:defRPr>
                <a:solidFill>
                  <a:schemeClr val="tx1"/>
                </a:solidFill>
                <a:latin typeface="Arial" charset="0"/>
              </a:defRPr>
            </a:lvl7pPr>
            <a:lvl8pPr marL="3428914" indent="-228594" eaLnBrk="0" fontAlgn="base" hangingPunct="0">
              <a:spcBef>
                <a:spcPct val="0"/>
              </a:spcBef>
              <a:spcAft>
                <a:spcPct val="0"/>
              </a:spcAft>
              <a:defRPr>
                <a:solidFill>
                  <a:schemeClr val="tx1"/>
                </a:solidFill>
                <a:latin typeface="Arial" charset="0"/>
              </a:defRPr>
            </a:lvl8pPr>
            <a:lvl9pPr marL="3886103" indent="-228594" eaLnBrk="0" fontAlgn="base" hangingPunct="0">
              <a:spcBef>
                <a:spcPct val="0"/>
              </a:spcBef>
              <a:spcAft>
                <a:spcPct val="0"/>
              </a:spcAft>
              <a:defRPr>
                <a:solidFill>
                  <a:schemeClr val="tx1"/>
                </a:solidFill>
                <a:latin typeface="Arial" charset="0"/>
              </a:defRPr>
            </a:lvl9pPr>
          </a:lstStyle>
          <a:p>
            <a:pPr eaLnBrk="1" hangingPunct="1"/>
            <a:endParaRPr lang="en-US">
              <a:solidFill>
                <a:prstClr val="black"/>
              </a:solidFill>
            </a:endParaRPr>
          </a:p>
        </p:txBody>
      </p:sp>
    </p:spTree>
  </p:cSld>
  <p:clrMapOvr>
    <a:masterClrMapping/>
  </p:clrMapOvr>
  <p:transition>
    <p:fade/>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type="twoTxTwoObj" preserve="1">
  <p:cSld name="2 column - No bar">
    <p:spTree>
      <p:nvGrpSpPr>
        <p:cNvPr id="1" name=""/>
        <p:cNvGrpSpPr/>
        <p:nvPr/>
      </p:nvGrpSpPr>
      <p:grpSpPr>
        <a:xfrm>
          <a:off x="0" y="0"/>
          <a:ext cx="0" cy="0"/>
          <a:chOff x="0" y="0"/>
          <a:chExt cx="0" cy="0"/>
        </a:xfrm>
      </p:grpSpPr>
      <p:sp>
        <p:nvSpPr>
          <p:cNvPr id="8" name="Rectangle 7"/>
          <p:cNvSpPr/>
          <p:nvPr userDrawn="1"/>
        </p:nvSpPr>
        <p:spPr bwMode="white">
          <a:xfrm>
            <a:off x="0" y="609600"/>
            <a:ext cx="9144000" cy="2286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solidFill>
                <a:srgbClr val="FFFFFF"/>
              </a:solidFill>
            </a:endParaRPr>
          </a:p>
        </p:txBody>
      </p:sp>
      <p:sp>
        <p:nvSpPr>
          <p:cNvPr id="2" name="Title 1"/>
          <p:cNvSpPr>
            <a:spLocks noGrp="1"/>
          </p:cNvSpPr>
          <p:nvPr>
            <p:ph type="title"/>
          </p:nvPr>
        </p:nvSpPr>
        <p:spPr>
          <a:xfrm>
            <a:off x="457200" y="86834"/>
            <a:ext cx="8229600" cy="584775"/>
          </a:xfrm>
          <a:prstGeom prst="rect">
            <a:avLst/>
          </a:prstGeo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24000"/>
            <a:ext cx="4040188" cy="639763"/>
          </a:xfrm>
          <a:prstGeom prst="rect">
            <a:avLst/>
          </a:prstGeom>
        </p:spPr>
        <p:txBody>
          <a:bodyPr anchor="t" anchorCtr="0">
            <a:normAutofit/>
          </a:bodyPr>
          <a:lstStyle>
            <a:lvl1pPr marL="0" indent="0">
              <a:buNone/>
              <a:defRPr sz="2000" b="1"/>
            </a:lvl1pPr>
            <a:lvl2pPr marL="457189" indent="0">
              <a:buNone/>
              <a:defRPr sz="2000" b="1"/>
            </a:lvl2pPr>
            <a:lvl3pPr marL="914377" indent="0">
              <a:buNone/>
              <a:defRPr sz="1800" b="1"/>
            </a:lvl3pPr>
            <a:lvl4pPr marL="1371566" indent="0">
              <a:buNone/>
              <a:defRPr sz="1600" b="1"/>
            </a:lvl4pPr>
            <a:lvl5pPr marL="1828754" indent="0">
              <a:buNone/>
              <a:defRPr sz="1600" b="1"/>
            </a:lvl5pPr>
            <a:lvl6pPr marL="2285943" indent="0">
              <a:buNone/>
              <a:defRPr sz="1600" b="1"/>
            </a:lvl6pPr>
            <a:lvl7pPr marL="2743131" indent="0">
              <a:buNone/>
              <a:defRPr sz="1600" b="1"/>
            </a:lvl7pPr>
            <a:lvl8pPr marL="3200320" indent="0">
              <a:buNone/>
              <a:defRPr sz="1600" b="1"/>
            </a:lvl8pPr>
            <a:lvl9pPr marL="3657509"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63763"/>
            <a:ext cx="4040188" cy="3951288"/>
          </a:xfrm>
          <a:prstGeom prst="rect">
            <a:avLst/>
          </a:prstGeom>
        </p:spPr>
        <p:txBody>
          <a:bodyPr>
            <a:normAutofit/>
          </a:bodyPr>
          <a:lstStyle>
            <a:lvl1pPr>
              <a:defRPr sz="2000"/>
            </a:lvl1pPr>
            <a:lvl2pPr>
              <a:defRPr sz="1800"/>
            </a:lvl2pPr>
            <a:lvl3pPr>
              <a:defRPr sz="1600"/>
            </a:lvl3pPr>
            <a:lvl4pPr>
              <a:defRPr sz="1400"/>
            </a:lvl4pPr>
            <a:lvl5pPr>
              <a:defRPr sz="14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7" y="1524000"/>
            <a:ext cx="4041775" cy="639763"/>
          </a:xfrm>
          <a:prstGeom prst="rect">
            <a:avLst/>
          </a:prstGeom>
        </p:spPr>
        <p:txBody>
          <a:bodyPr anchor="t" anchorCtr="0">
            <a:normAutofit/>
          </a:bodyPr>
          <a:lstStyle>
            <a:lvl1pPr marL="0" indent="0">
              <a:buNone/>
              <a:defRPr sz="2000" b="1"/>
            </a:lvl1pPr>
            <a:lvl2pPr marL="457189" indent="0">
              <a:buNone/>
              <a:defRPr sz="2000" b="1"/>
            </a:lvl2pPr>
            <a:lvl3pPr marL="914377" indent="0">
              <a:buNone/>
              <a:defRPr sz="1800" b="1"/>
            </a:lvl3pPr>
            <a:lvl4pPr marL="1371566" indent="0">
              <a:buNone/>
              <a:defRPr sz="1600" b="1"/>
            </a:lvl4pPr>
            <a:lvl5pPr marL="1828754" indent="0">
              <a:buNone/>
              <a:defRPr sz="1600" b="1"/>
            </a:lvl5pPr>
            <a:lvl6pPr marL="2285943" indent="0">
              <a:buNone/>
              <a:defRPr sz="1600" b="1"/>
            </a:lvl6pPr>
            <a:lvl7pPr marL="2743131" indent="0">
              <a:buNone/>
              <a:defRPr sz="1600" b="1"/>
            </a:lvl7pPr>
            <a:lvl8pPr marL="3200320" indent="0">
              <a:buNone/>
              <a:defRPr sz="1600" b="1"/>
            </a:lvl8pPr>
            <a:lvl9pPr marL="3657509"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7" y="2163763"/>
            <a:ext cx="4041775" cy="3951288"/>
          </a:xfrm>
          <a:prstGeom prst="rect">
            <a:avLst/>
          </a:prstGeom>
        </p:spPr>
        <p:txBody>
          <a:bodyPr>
            <a:normAutofit/>
          </a:bodyPr>
          <a:lstStyle>
            <a:lvl1pPr>
              <a:defRPr sz="2000"/>
            </a:lvl1pPr>
            <a:lvl2pPr>
              <a:defRPr sz="1800"/>
            </a:lvl2pPr>
            <a:lvl3pPr>
              <a:defRPr sz="1600"/>
            </a:lvl3pPr>
            <a:lvl4pPr>
              <a:defRPr sz="1400"/>
            </a:lvl4pPr>
            <a:lvl5pPr>
              <a:defRPr sz="14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Slide Number Placeholder 8"/>
          <p:cNvSpPr>
            <a:spLocks noGrp="1"/>
          </p:cNvSpPr>
          <p:nvPr>
            <p:ph type="sldNum" sz="quarter" idx="12"/>
          </p:nvPr>
        </p:nvSpPr>
        <p:spPr>
          <a:xfrm>
            <a:off x="8229600" y="6685451"/>
            <a:ext cx="457200" cy="152400"/>
          </a:xfrm>
          <a:prstGeom prst="rect">
            <a:avLst/>
          </a:prstGeom>
        </p:spPr>
        <p:txBody>
          <a:bodyPr/>
          <a:lstStyle>
            <a:lvl1pPr algn="ctr">
              <a:defRPr/>
            </a:lvl1pPr>
          </a:lstStyle>
          <a:p>
            <a:fld id="{052F19B7-D418-4022-ADCB-81F2774CAD6C}" type="slidenum">
              <a:rPr smtClean="0"/>
              <a:pPr/>
              <a:t>‹#›</a:t>
            </a:fld>
            <a:endParaRPr/>
          </a:p>
        </p:txBody>
      </p:sp>
    </p:spTree>
  </p:cSld>
  <p:clrMapOvr>
    <a:masterClrMapping/>
  </p:clrMapOvr>
  <p:transition>
    <p:fade/>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itle, text, object - No bar">
    <p:spTree>
      <p:nvGrpSpPr>
        <p:cNvPr id="1" name=""/>
        <p:cNvGrpSpPr/>
        <p:nvPr/>
      </p:nvGrpSpPr>
      <p:grpSpPr>
        <a:xfrm>
          <a:off x="0" y="0"/>
          <a:ext cx="0" cy="0"/>
          <a:chOff x="0" y="0"/>
          <a:chExt cx="0" cy="0"/>
        </a:xfrm>
      </p:grpSpPr>
      <p:sp>
        <p:nvSpPr>
          <p:cNvPr id="7" name="Rectangle 6"/>
          <p:cNvSpPr/>
          <p:nvPr userDrawn="1"/>
        </p:nvSpPr>
        <p:spPr bwMode="white">
          <a:xfrm>
            <a:off x="0" y="609600"/>
            <a:ext cx="9144000" cy="2286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solidFill>
                <a:srgbClr val="FFFFFF"/>
              </a:solidFill>
            </a:endParaRPr>
          </a:p>
        </p:txBody>
      </p:sp>
      <p:sp>
        <p:nvSpPr>
          <p:cNvPr id="2" name="Title 1"/>
          <p:cNvSpPr>
            <a:spLocks noGrp="1"/>
          </p:cNvSpPr>
          <p:nvPr>
            <p:ph type="title"/>
          </p:nvPr>
        </p:nvSpPr>
        <p:spPr>
          <a:xfrm>
            <a:off x="457200" y="86834"/>
            <a:ext cx="8229600" cy="584775"/>
          </a:xfrm>
          <a:prstGeom prst="rect">
            <a:avLst/>
          </a:prstGeom>
        </p:spPr>
        <p:txBody>
          <a:bodyPr/>
          <a:lstStyle>
            <a:lvl1pPr>
              <a:defRPr/>
            </a:lvl1pPr>
          </a:lstStyle>
          <a:p>
            <a:r>
              <a:rPr lang="en-US"/>
              <a:t>Click to edit Master title style</a:t>
            </a:r>
          </a:p>
        </p:txBody>
      </p:sp>
      <p:sp>
        <p:nvSpPr>
          <p:cNvPr id="4" name="Content Placeholder 3"/>
          <p:cNvSpPr>
            <a:spLocks noGrp="1"/>
          </p:cNvSpPr>
          <p:nvPr>
            <p:ph sz="half" idx="2"/>
          </p:nvPr>
        </p:nvSpPr>
        <p:spPr>
          <a:xfrm>
            <a:off x="457200" y="1524000"/>
            <a:ext cx="4040188" cy="3951288"/>
          </a:xfrm>
          <a:prstGeom prst="rect">
            <a:avLst/>
          </a:prstGeom>
        </p:spPr>
        <p:txBody>
          <a:bodyPr>
            <a:normAutofit/>
          </a:bodyPr>
          <a:lstStyle>
            <a:lvl1pPr>
              <a:defRPr sz="2000"/>
            </a:lvl1pPr>
            <a:lvl2pPr>
              <a:defRPr sz="1800"/>
            </a:lvl2pPr>
            <a:lvl3pPr>
              <a:defRPr sz="1600"/>
            </a:lvl3pPr>
            <a:lvl4pPr>
              <a:defRPr sz="1400"/>
            </a:lvl4pPr>
            <a:lvl5pPr>
              <a:defRPr sz="14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Content Placeholder 5"/>
          <p:cNvSpPr>
            <a:spLocks noGrp="1"/>
          </p:cNvSpPr>
          <p:nvPr>
            <p:ph sz="quarter" idx="4" hasCustomPrompt="1"/>
          </p:nvPr>
        </p:nvSpPr>
        <p:spPr>
          <a:xfrm>
            <a:off x="4645027" y="1524000"/>
            <a:ext cx="4041775" cy="3951288"/>
          </a:xfrm>
          <a:prstGeom prst="rect">
            <a:avLst/>
          </a:prstGeom>
        </p:spPr>
        <p:txBody>
          <a:bodyPr>
            <a:normAutofit/>
          </a:bodyPr>
          <a:lstStyle>
            <a:lvl1pPr>
              <a:defRPr sz="2000"/>
            </a:lvl1pPr>
            <a:lvl2pPr>
              <a:defRPr sz="1800"/>
            </a:lvl2pPr>
            <a:lvl3pPr>
              <a:defRPr sz="1600"/>
            </a:lvl3pPr>
            <a:lvl4pPr>
              <a:defRPr sz="1400"/>
            </a:lvl4pPr>
            <a:lvl5pPr>
              <a:defRPr sz="1400"/>
            </a:lvl5pPr>
            <a:lvl6pPr>
              <a:defRPr sz="1600"/>
            </a:lvl6pPr>
            <a:lvl7pPr>
              <a:defRPr sz="1600"/>
            </a:lvl7pPr>
            <a:lvl8pPr>
              <a:defRPr sz="1600"/>
            </a:lvl8pPr>
            <a:lvl9pPr>
              <a:defRPr sz="1600"/>
            </a:lvl9pPr>
          </a:lstStyle>
          <a:p>
            <a:pPr lvl="0"/>
            <a:r>
              <a:rPr lang="en-US"/>
              <a:t>Click to add object</a:t>
            </a:r>
          </a:p>
        </p:txBody>
      </p:sp>
      <p:sp>
        <p:nvSpPr>
          <p:cNvPr id="9" name="Slide Number Placeholder 8"/>
          <p:cNvSpPr>
            <a:spLocks noGrp="1"/>
          </p:cNvSpPr>
          <p:nvPr>
            <p:ph type="sldNum" sz="quarter" idx="12"/>
          </p:nvPr>
        </p:nvSpPr>
        <p:spPr>
          <a:xfrm>
            <a:off x="8229600" y="6685451"/>
            <a:ext cx="457200" cy="152400"/>
          </a:xfrm>
          <a:prstGeom prst="rect">
            <a:avLst/>
          </a:prstGeom>
        </p:spPr>
        <p:txBody>
          <a:bodyPr/>
          <a:lstStyle>
            <a:lvl1pPr algn="ctr">
              <a:defRPr>
                <a:solidFill>
                  <a:schemeClr val="bg1"/>
                </a:solidFill>
              </a:defRPr>
            </a:lvl1pPr>
          </a:lstStyle>
          <a:p>
            <a:fld id="{052F19B7-D418-4022-ADCB-81F2774CAD6C}" type="slidenum">
              <a:rPr lang="en-US" smtClean="0"/>
              <a:pPr/>
              <a:t>‹#›</a:t>
            </a:fld>
            <a:endParaRPr lang="en-US"/>
          </a:p>
        </p:txBody>
      </p:sp>
    </p:spTree>
  </p:cSld>
  <p:clrMapOvr>
    <a:masterClrMapping/>
  </p:clrMapOvr>
  <p:transition>
    <p:fade/>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685799" y="2386013"/>
            <a:ext cx="7772400" cy="738187"/>
          </a:xfrm>
          <a:prstGeom prst="rect">
            <a:avLst/>
          </a:prstGeom>
        </p:spPr>
        <p:txBody>
          <a:bodyPr anchor="t" anchorCtr="0"/>
          <a:lstStyle>
            <a:lvl1pPr marL="0" indent="0" algn="ctr">
              <a:buNone/>
              <a:defRPr sz="2000">
                <a:solidFill>
                  <a:schemeClr val="tx1">
                    <a:tint val="75000"/>
                  </a:schemeClr>
                </a:solidFill>
              </a:defRPr>
            </a:lvl1pPr>
            <a:lvl2pPr marL="457189" indent="0">
              <a:buNone/>
              <a:defRPr sz="1800">
                <a:solidFill>
                  <a:schemeClr val="tx1">
                    <a:tint val="75000"/>
                  </a:schemeClr>
                </a:solidFill>
              </a:defRPr>
            </a:lvl2pPr>
            <a:lvl3pPr marL="914377" indent="0">
              <a:buNone/>
              <a:defRPr sz="1600">
                <a:solidFill>
                  <a:schemeClr val="tx1">
                    <a:tint val="75000"/>
                  </a:schemeClr>
                </a:solidFill>
              </a:defRPr>
            </a:lvl3pPr>
            <a:lvl4pPr marL="1371566" indent="0">
              <a:buNone/>
              <a:defRPr sz="1400">
                <a:solidFill>
                  <a:schemeClr val="tx1">
                    <a:tint val="75000"/>
                  </a:schemeClr>
                </a:solidFill>
              </a:defRPr>
            </a:lvl4pPr>
            <a:lvl5pPr marL="1828754" indent="0">
              <a:buNone/>
              <a:defRPr sz="1400">
                <a:solidFill>
                  <a:schemeClr val="tx1">
                    <a:tint val="75000"/>
                  </a:schemeClr>
                </a:solidFill>
              </a:defRPr>
            </a:lvl5pPr>
            <a:lvl6pPr marL="2285943" indent="0">
              <a:buNone/>
              <a:defRPr sz="1400">
                <a:solidFill>
                  <a:schemeClr val="tx1">
                    <a:tint val="75000"/>
                  </a:schemeClr>
                </a:solidFill>
              </a:defRPr>
            </a:lvl6pPr>
            <a:lvl7pPr marL="2743131" indent="0">
              <a:buNone/>
              <a:defRPr sz="1400">
                <a:solidFill>
                  <a:schemeClr val="tx1">
                    <a:tint val="75000"/>
                  </a:schemeClr>
                </a:solidFill>
              </a:defRPr>
            </a:lvl7pPr>
            <a:lvl8pPr marL="3200320" indent="0">
              <a:buNone/>
              <a:defRPr sz="1400">
                <a:solidFill>
                  <a:schemeClr val="tx1">
                    <a:tint val="75000"/>
                  </a:schemeClr>
                </a:solidFill>
              </a:defRPr>
            </a:lvl8pPr>
            <a:lvl9pPr marL="3657509" indent="0">
              <a:buNone/>
              <a:defRPr sz="1400">
                <a:solidFill>
                  <a:schemeClr val="tx1">
                    <a:tint val="75000"/>
                  </a:schemeClr>
                </a:solidFill>
              </a:defRPr>
            </a:lvl9pPr>
          </a:lstStyle>
          <a:p>
            <a:pPr lvl="0"/>
            <a:r>
              <a:rPr lang="en-US"/>
              <a:t>Click to edit Master text styles</a:t>
            </a:r>
          </a:p>
        </p:txBody>
      </p:sp>
      <p:sp>
        <p:nvSpPr>
          <p:cNvPr id="6" name="Slide Number Placeholder 5"/>
          <p:cNvSpPr>
            <a:spLocks noGrp="1"/>
          </p:cNvSpPr>
          <p:nvPr>
            <p:ph type="sldNum" sz="quarter" idx="12"/>
          </p:nvPr>
        </p:nvSpPr>
        <p:spPr>
          <a:xfrm>
            <a:off x="8229600" y="6685451"/>
            <a:ext cx="457200" cy="152400"/>
          </a:xfrm>
          <a:prstGeom prst="rect">
            <a:avLst/>
          </a:prstGeom>
        </p:spPr>
        <p:txBody>
          <a:bodyPr/>
          <a:lstStyle>
            <a:lvl1pPr algn="ctr">
              <a:defRPr/>
            </a:lvl1pPr>
          </a:lstStyle>
          <a:p>
            <a:fld id="{052F19B7-D418-4022-ADCB-81F2774CAD6C}" type="slidenum">
              <a:rPr smtClean="0"/>
              <a:pPr/>
              <a:t>‹#›</a:t>
            </a:fld>
            <a:endParaRPr/>
          </a:p>
        </p:txBody>
      </p:sp>
      <p:sp>
        <p:nvSpPr>
          <p:cNvPr id="7" name="Title 6"/>
          <p:cNvSpPr>
            <a:spLocks noGrp="1"/>
          </p:cNvSpPr>
          <p:nvPr>
            <p:ph type="title"/>
          </p:nvPr>
        </p:nvSpPr>
        <p:spPr>
          <a:xfrm>
            <a:off x="665958" y="1524000"/>
            <a:ext cx="7812087" cy="762000"/>
          </a:xfrm>
          <a:prstGeom prst="rect">
            <a:avLst/>
          </a:prstGeom>
        </p:spPr>
        <p:txBody>
          <a:bodyPr anchor="t" anchorCtr="0"/>
          <a:lstStyle>
            <a:lvl1pPr algn="ctr">
              <a:defRPr/>
            </a:lvl1pPr>
          </a:lstStyle>
          <a:p>
            <a:r>
              <a:rPr lang="en-US"/>
              <a:t>Click to edit Master title style</a:t>
            </a:r>
          </a:p>
        </p:txBody>
      </p:sp>
      <p:sp>
        <p:nvSpPr>
          <p:cNvPr id="8" name="Rectangle 7"/>
          <p:cNvSpPr/>
          <p:nvPr userDrawn="1"/>
        </p:nvSpPr>
        <p:spPr bwMode="white">
          <a:xfrm>
            <a:off x="0" y="609600"/>
            <a:ext cx="9144000" cy="2286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solidFill>
                <a:srgbClr val="FFFFFF"/>
              </a:solidFill>
            </a:endParaRPr>
          </a:p>
        </p:txBody>
      </p:sp>
    </p:spTree>
  </p:cSld>
  <p:clrMapOvr>
    <a:masterClrMapping/>
  </p:clrMapOvr>
  <p:transition>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Title Slide Layout">
    <p:bg>
      <p:bgRef idx="1001">
        <a:schemeClr val="bg1"/>
      </p:bgRef>
    </p:bg>
    <p:spTree>
      <p:nvGrpSpPr>
        <p:cNvPr id="1" name=""/>
        <p:cNvGrpSpPr/>
        <p:nvPr/>
      </p:nvGrpSpPr>
      <p:grpSpPr>
        <a:xfrm>
          <a:off x="0" y="0"/>
          <a:ext cx="0" cy="0"/>
          <a:chOff x="0" y="0"/>
          <a:chExt cx="0" cy="0"/>
        </a:xfrm>
      </p:grpSpPr>
      <p:cxnSp>
        <p:nvCxnSpPr>
          <p:cNvPr id="10" name="Straight Connector 9"/>
          <p:cNvCxnSpPr/>
          <p:nvPr userDrawn="1"/>
        </p:nvCxnSpPr>
        <p:spPr>
          <a:xfrm rot="5400000">
            <a:off x="-2111248" y="2111247"/>
            <a:ext cx="6858003" cy="2635508"/>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9" name="Straight Connector 18"/>
          <p:cNvCxnSpPr/>
          <p:nvPr userDrawn="1"/>
        </p:nvCxnSpPr>
        <p:spPr>
          <a:xfrm rot="5400000" flipH="1" flipV="1">
            <a:off x="-550737" y="547236"/>
            <a:ext cx="4956503" cy="3855029"/>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pic>
        <p:nvPicPr>
          <p:cNvPr id="23" name="Picture 22" descr="NREL Logo2010white.eps"/>
          <p:cNvPicPr>
            <a:picLocks noChangeAspect="1"/>
          </p:cNvPicPr>
          <p:nvPr userDrawn="1"/>
        </p:nvPicPr>
        <p:blipFill>
          <a:blip r:embed="rId2" cstate="print">
            <a:duotone>
              <a:prstClr val="black"/>
              <a:schemeClr val="accent2">
                <a:tint val="45000"/>
                <a:satMod val="400000"/>
              </a:schemeClr>
            </a:duotone>
          </a:blip>
          <a:stretch>
            <a:fillRect/>
          </a:stretch>
        </p:blipFill>
        <p:spPr>
          <a:xfrm>
            <a:off x="152400" y="188493"/>
            <a:ext cx="1600200" cy="421107"/>
          </a:xfrm>
          <a:prstGeom prst="rect">
            <a:avLst/>
          </a:prstGeom>
        </p:spPr>
      </p:pic>
      <p:sp>
        <p:nvSpPr>
          <p:cNvPr id="24" name="TextBox 23"/>
          <p:cNvSpPr txBox="1"/>
          <p:nvPr userDrawn="1"/>
        </p:nvSpPr>
        <p:spPr>
          <a:xfrm>
            <a:off x="304800" y="6553201"/>
            <a:ext cx="9144000" cy="246221"/>
          </a:xfrm>
          <a:prstGeom prst="rect">
            <a:avLst/>
          </a:prstGeom>
          <a:noFill/>
        </p:spPr>
        <p:txBody>
          <a:bodyPr wrap="square" rtlCol="0">
            <a:spAutoFit/>
          </a:bodyPr>
          <a:lstStyle/>
          <a:p>
            <a:r>
              <a:rPr lang="en-US" sz="1000"/>
              <a:t>NREL is a national laboratory of the U.S. Department of Energy, Office of Energy Efficiency and Renewable Energy, operated</a:t>
            </a:r>
            <a:r>
              <a:rPr lang="en-US" sz="1000" baseline="0"/>
              <a:t> by the Alliance for Sustainable Energy, LLC.</a:t>
            </a:r>
            <a:endParaRPr lang="en-US" sz="1000"/>
          </a:p>
        </p:txBody>
      </p:sp>
      <p:sp>
        <p:nvSpPr>
          <p:cNvPr id="9" name="Text Placeholder 8"/>
          <p:cNvSpPr>
            <a:spLocks noGrp="1"/>
          </p:cNvSpPr>
          <p:nvPr>
            <p:ph type="body" sz="quarter" idx="10" hasCustomPrompt="1"/>
          </p:nvPr>
        </p:nvSpPr>
        <p:spPr>
          <a:xfrm>
            <a:off x="2743200" y="1600200"/>
            <a:ext cx="6248400" cy="762000"/>
          </a:xfrm>
        </p:spPr>
        <p:txBody>
          <a:bodyPr>
            <a:noAutofit/>
          </a:bodyPr>
          <a:lstStyle>
            <a:lvl1pPr>
              <a:buNone/>
              <a:defRPr sz="4000"/>
            </a:lvl1pPr>
          </a:lstStyle>
          <a:p>
            <a:pPr lvl="0"/>
            <a:r>
              <a:rPr lang="en-US"/>
              <a:t>Click to edit Master title Style</a:t>
            </a:r>
          </a:p>
        </p:txBody>
      </p:sp>
      <p:sp>
        <p:nvSpPr>
          <p:cNvPr id="14" name="Text Placeholder 16"/>
          <p:cNvSpPr>
            <a:spLocks noGrp="1"/>
          </p:cNvSpPr>
          <p:nvPr>
            <p:ph type="body" sz="quarter" idx="12" hasCustomPrompt="1"/>
          </p:nvPr>
        </p:nvSpPr>
        <p:spPr>
          <a:xfrm>
            <a:off x="3657600" y="3810000"/>
            <a:ext cx="4648200" cy="2438400"/>
          </a:xfrm>
        </p:spPr>
        <p:txBody>
          <a:bodyPr>
            <a:normAutofit/>
          </a:bodyPr>
          <a:lstStyle>
            <a:lvl1pPr>
              <a:spcAft>
                <a:spcPts val="1800"/>
              </a:spcAft>
              <a:buNone/>
              <a:defRPr sz="2800"/>
            </a:lvl1pPr>
          </a:lstStyle>
          <a:p>
            <a:pPr lvl="0"/>
            <a:r>
              <a:rPr lang="en-US"/>
              <a:t>Click to edit Master subtitle style </a:t>
            </a:r>
          </a:p>
        </p:txBody>
      </p:sp>
      <p:grpSp>
        <p:nvGrpSpPr>
          <p:cNvPr id="11" name="Group 41"/>
          <p:cNvGrpSpPr>
            <a:grpSpLocks/>
          </p:cNvGrpSpPr>
          <p:nvPr userDrawn="1"/>
        </p:nvGrpSpPr>
        <p:grpSpPr bwMode="auto">
          <a:xfrm>
            <a:off x="0" y="2533650"/>
            <a:ext cx="9144000" cy="1200151"/>
            <a:chOff x="0" y="2438400"/>
            <a:chExt cx="9144001" cy="1200149"/>
          </a:xfrm>
        </p:grpSpPr>
        <p:pic>
          <p:nvPicPr>
            <p:cNvPr id="12" name="Picture 8"/>
            <p:cNvPicPr>
              <a:picLocks noChangeAspect="1" noChangeArrowheads="1"/>
            </p:cNvPicPr>
            <p:nvPr userDrawn="1"/>
          </p:nvPicPr>
          <p:blipFill>
            <a:blip r:embed="rId3" cstate="print"/>
            <a:srcRect/>
            <a:stretch>
              <a:fillRect/>
            </a:stretch>
          </p:blipFill>
          <p:spPr bwMode="auto">
            <a:xfrm>
              <a:off x="1022717" y="2952749"/>
              <a:ext cx="1034683" cy="685800"/>
            </a:xfrm>
            <a:prstGeom prst="rect">
              <a:avLst/>
            </a:prstGeom>
            <a:solidFill>
              <a:schemeClr val="tx1"/>
            </a:solidFill>
            <a:ln w="9525">
              <a:noFill/>
              <a:miter lim="800000"/>
              <a:headEnd/>
              <a:tailEnd/>
            </a:ln>
          </p:spPr>
        </p:pic>
        <p:pic>
          <p:nvPicPr>
            <p:cNvPr id="13" name="Picture 9"/>
            <p:cNvPicPr>
              <a:picLocks noChangeAspect="1" noChangeArrowheads="1"/>
            </p:cNvPicPr>
            <p:nvPr userDrawn="1"/>
          </p:nvPicPr>
          <p:blipFill>
            <a:blip r:embed="rId4" cstate="print"/>
            <a:srcRect/>
            <a:stretch>
              <a:fillRect/>
            </a:stretch>
          </p:blipFill>
          <p:spPr bwMode="auto">
            <a:xfrm>
              <a:off x="0" y="2952749"/>
              <a:ext cx="1033297" cy="685800"/>
            </a:xfrm>
            <a:prstGeom prst="rect">
              <a:avLst/>
            </a:prstGeom>
            <a:noFill/>
            <a:ln w="9525">
              <a:noFill/>
              <a:miter lim="800000"/>
              <a:headEnd/>
              <a:tailEnd/>
            </a:ln>
          </p:spPr>
        </p:pic>
        <p:pic>
          <p:nvPicPr>
            <p:cNvPr id="15" name="Picture 10"/>
            <p:cNvPicPr>
              <a:picLocks noChangeAspect="1" noChangeArrowheads="1"/>
            </p:cNvPicPr>
            <p:nvPr userDrawn="1"/>
          </p:nvPicPr>
          <p:blipFill>
            <a:blip r:embed="rId5" cstate="print"/>
            <a:srcRect/>
            <a:stretch>
              <a:fillRect/>
            </a:stretch>
          </p:blipFill>
          <p:spPr bwMode="auto">
            <a:xfrm>
              <a:off x="2058532" y="2952749"/>
              <a:ext cx="1058378" cy="685800"/>
            </a:xfrm>
            <a:prstGeom prst="rect">
              <a:avLst/>
            </a:prstGeom>
            <a:noFill/>
            <a:ln w="9525">
              <a:noFill/>
              <a:miter lim="800000"/>
              <a:headEnd/>
              <a:tailEnd/>
            </a:ln>
          </p:spPr>
        </p:pic>
        <p:pic>
          <p:nvPicPr>
            <p:cNvPr id="16" name="Picture 15"/>
            <p:cNvPicPr>
              <a:picLocks noChangeAspect="1" noChangeArrowheads="1"/>
            </p:cNvPicPr>
            <p:nvPr userDrawn="1"/>
          </p:nvPicPr>
          <p:blipFill>
            <a:blip r:embed="rId6" cstate="print"/>
            <a:srcRect/>
            <a:stretch>
              <a:fillRect/>
            </a:stretch>
          </p:blipFill>
          <p:spPr bwMode="auto">
            <a:xfrm>
              <a:off x="8199062" y="2952749"/>
              <a:ext cx="944939" cy="685800"/>
            </a:xfrm>
            <a:prstGeom prst="rect">
              <a:avLst/>
            </a:prstGeom>
            <a:solidFill>
              <a:schemeClr val="tx1"/>
            </a:solidFill>
            <a:ln w="9525">
              <a:noFill/>
              <a:miter lim="800000"/>
              <a:headEnd/>
              <a:tailEnd/>
            </a:ln>
          </p:spPr>
        </p:pic>
        <p:pic>
          <p:nvPicPr>
            <p:cNvPr id="17" name="Picture 13"/>
            <p:cNvPicPr>
              <a:picLocks noChangeAspect="1" noChangeArrowheads="1"/>
            </p:cNvPicPr>
            <p:nvPr userDrawn="1"/>
          </p:nvPicPr>
          <p:blipFill>
            <a:blip r:embed="rId7" cstate="print"/>
            <a:srcRect/>
            <a:stretch>
              <a:fillRect/>
            </a:stretch>
          </p:blipFill>
          <p:spPr bwMode="auto">
            <a:xfrm>
              <a:off x="4104579" y="2952747"/>
              <a:ext cx="1065473" cy="685800"/>
            </a:xfrm>
            <a:prstGeom prst="rect">
              <a:avLst/>
            </a:prstGeom>
            <a:noFill/>
            <a:ln w="9525">
              <a:noFill/>
              <a:miter lim="800000"/>
              <a:headEnd/>
              <a:tailEnd/>
            </a:ln>
          </p:spPr>
        </p:pic>
        <p:grpSp>
          <p:nvGrpSpPr>
            <p:cNvPr id="18" name="Group 32"/>
            <p:cNvGrpSpPr>
              <a:grpSpLocks/>
            </p:cNvGrpSpPr>
            <p:nvPr userDrawn="1"/>
          </p:nvGrpSpPr>
          <p:grpSpPr bwMode="auto">
            <a:xfrm>
              <a:off x="0" y="2438400"/>
              <a:ext cx="9144001" cy="514349"/>
              <a:chOff x="0" y="2438400"/>
              <a:chExt cx="9144001" cy="514349"/>
            </a:xfrm>
          </p:grpSpPr>
          <p:pic>
            <p:nvPicPr>
              <p:cNvPr id="28" name="Picture 10"/>
              <p:cNvPicPr>
                <a:picLocks noChangeAspect="1" noChangeArrowheads="1"/>
              </p:cNvPicPr>
              <p:nvPr userDrawn="1"/>
            </p:nvPicPr>
            <p:blipFill>
              <a:blip r:embed="rId8" cstate="print"/>
              <a:srcRect l="2824" t="29637" r="4520" b="58398"/>
              <a:stretch>
                <a:fillRect/>
              </a:stretch>
            </p:blipFill>
            <p:spPr bwMode="auto">
              <a:xfrm>
                <a:off x="5671251" y="2438400"/>
                <a:ext cx="3472750" cy="514349"/>
              </a:xfrm>
              <a:prstGeom prst="rect">
                <a:avLst/>
              </a:prstGeom>
              <a:noFill/>
              <a:ln w="9525">
                <a:noFill/>
                <a:miter lim="800000"/>
                <a:headEnd/>
                <a:tailEnd/>
              </a:ln>
            </p:spPr>
          </p:pic>
          <p:pic>
            <p:nvPicPr>
              <p:cNvPr id="29" name="Picture 5"/>
              <p:cNvPicPr>
                <a:picLocks noChangeAspect="1" noChangeArrowheads="1"/>
              </p:cNvPicPr>
              <p:nvPr userDrawn="1"/>
            </p:nvPicPr>
            <p:blipFill>
              <a:blip r:embed="rId9" cstate="print"/>
              <a:srcRect/>
              <a:stretch>
                <a:fillRect/>
              </a:stretch>
            </p:blipFill>
            <p:spPr bwMode="auto">
              <a:xfrm>
                <a:off x="0" y="2438400"/>
                <a:ext cx="6586990" cy="514349"/>
              </a:xfrm>
              <a:prstGeom prst="rect">
                <a:avLst/>
              </a:prstGeom>
              <a:noFill/>
              <a:ln w="9525">
                <a:noFill/>
                <a:miter lim="800000"/>
                <a:headEnd/>
                <a:tailEnd/>
              </a:ln>
            </p:spPr>
          </p:pic>
          <p:pic>
            <p:nvPicPr>
              <p:cNvPr id="30" name="Picture 1"/>
              <p:cNvPicPr>
                <a:picLocks noChangeAspect="1" noChangeArrowheads="1"/>
              </p:cNvPicPr>
              <p:nvPr userDrawn="1"/>
            </p:nvPicPr>
            <p:blipFill>
              <a:blip r:embed="rId10" cstate="print"/>
              <a:srcRect b="32945"/>
              <a:stretch>
                <a:fillRect/>
              </a:stretch>
            </p:blipFill>
            <p:spPr bwMode="auto">
              <a:xfrm>
                <a:off x="5257800" y="2438400"/>
                <a:ext cx="1142999" cy="514349"/>
              </a:xfrm>
              <a:prstGeom prst="rect">
                <a:avLst/>
              </a:prstGeom>
              <a:noFill/>
              <a:ln w="9525">
                <a:noFill/>
                <a:miter lim="800000"/>
                <a:headEnd/>
                <a:tailEnd/>
              </a:ln>
            </p:spPr>
          </p:pic>
          <p:pic>
            <p:nvPicPr>
              <p:cNvPr id="31" name="Picture 10"/>
              <p:cNvPicPr>
                <a:picLocks noChangeAspect="1" noChangeArrowheads="1"/>
              </p:cNvPicPr>
              <p:nvPr userDrawn="1"/>
            </p:nvPicPr>
            <p:blipFill>
              <a:blip r:embed="rId8" cstate="print"/>
              <a:srcRect l="2825" t="29637" r="4520" b="58398"/>
              <a:stretch>
                <a:fillRect/>
              </a:stretch>
            </p:blipFill>
            <p:spPr bwMode="auto">
              <a:xfrm>
                <a:off x="5671251" y="2438400"/>
                <a:ext cx="3472750" cy="514349"/>
              </a:xfrm>
              <a:prstGeom prst="flowChartManualOperation">
                <a:avLst/>
              </a:prstGeom>
              <a:noFill/>
              <a:ln w="9525">
                <a:noFill/>
                <a:miter lim="800000"/>
                <a:headEnd/>
                <a:tailEnd/>
              </a:ln>
              <a:effectLst/>
            </p:spPr>
          </p:pic>
        </p:grpSp>
        <p:pic>
          <p:nvPicPr>
            <p:cNvPr id="20" name="Picture 8" descr="http://capitalistliontamer.files.wordpress.com/2010/01/gm-chevy-volt-official-005ii.jpg"/>
            <p:cNvPicPr>
              <a:picLocks noChangeAspect="1" noChangeArrowheads="1"/>
            </p:cNvPicPr>
            <p:nvPr userDrawn="1"/>
          </p:nvPicPr>
          <p:blipFill>
            <a:blip r:embed="rId11" cstate="print"/>
            <a:srcRect/>
            <a:stretch>
              <a:fillRect/>
            </a:stretch>
          </p:blipFill>
          <p:spPr bwMode="auto">
            <a:xfrm>
              <a:off x="6199944" y="2952747"/>
              <a:ext cx="1141868" cy="685800"/>
            </a:xfrm>
            <a:prstGeom prst="rect">
              <a:avLst/>
            </a:prstGeom>
            <a:noFill/>
            <a:ln w="9525">
              <a:noFill/>
              <a:miter lim="800000"/>
              <a:headEnd/>
              <a:tailEnd/>
            </a:ln>
          </p:spPr>
        </p:pic>
        <p:pic>
          <p:nvPicPr>
            <p:cNvPr id="21" name="Picture 8" descr="PriusPack04"/>
            <p:cNvPicPr>
              <a:picLocks noChangeAspect="1" noChangeArrowheads="1"/>
            </p:cNvPicPr>
            <p:nvPr userDrawn="1"/>
          </p:nvPicPr>
          <p:blipFill>
            <a:blip r:embed="rId12" cstate="print"/>
            <a:srcRect/>
            <a:stretch>
              <a:fillRect/>
            </a:stretch>
          </p:blipFill>
          <p:spPr bwMode="auto">
            <a:xfrm>
              <a:off x="5170052" y="2952747"/>
              <a:ext cx="1029892" cy="685800"/>
            </a:xfrm>
            <a:prstGeom prst="rect">
              <a:avLst/>
            </a:prstGeom>
            <a:noFill/>
            <a:ln w="9525">
              <a:noFill/>
              <a:miter lim="800000"/>
              <a:headEnd/>
              <a:tailEnd/>
            </a:ln>
          </p:spPr>
        </p:pic>
        <p:pic>
          <p:nvPicPr>
            <p:cNvPr id="22" name="Picture 7"/>
            <p:cNvPicPr>
              <a:picLocks noChangeAspect="1" noChangeArrowheads="1"/>
            </p:cNvPicPr>
            <p:nvPr userDrawn="1"/>
          </p:nvPicPr>
          <p:blipFill>
            <a:blip r:embed="rId13" cstate="print"/>
            <a:srcRect/>
            <a:stretch>
              <a:fillRect/>
            </a:stretch>
          </p:blipFill>
          <p:spPr bwMode="auto">
            <a:xfrm rot="-5400000">
              <a:off x="7427537" y="2867023"/>
              <a:ext cx="685800" cy="857250"/>
            </a:xfrm>
            <a:prstGeom prst="rect">
              <a:avLst/>
            </a:prstGeom>
            <a:noFill/>
            <a:ln w="9525">
              <a:noFill/>
              <a:miter lim="800000"/>
              <a:headEnd/>
              <a:tailEnd/>
            </a:ln>
          </p:spPr>
        </p:pic>
        <p:pic>
          <p:nvPicPr>
            <p:cNvPr id="25" name="Picture 3"/>
            <p:cNvPicPr>
              <a:picLocks noChangeAspect="1" noChangeArrowheads="1"/>
            </p:cNvPicPr>
            <p:nvPr userDrawn="1"/>
          </p:nvPicPr>
          <p:blipFill>
            <a:blip r:embed="rId14" cstate="print"/>
            <a:srcRect l="27823" t="8015" r="17355" b="27589"/>
            <a:stretch>
              <a:fillRect/>
            </a:stretch>
          </p:blipFill>
          <p:spPr bwMode="auto">
            <a:xfrm>
              <a:off x="3116910" y="2952749"/>
              <a:ext cx="987669" cy="685800"/>
            </a:xfrm>
            <a:prstGeom prst="rect">
              <a:avLst/>
            </a:prstGeom>
            <a:noFill/>
            <a:ln w="9525">
              <a:noFill/>
              <a:miter lim="800000"/>
              <a:headEnd/>
              <a:tailEnd/>
            </a:ln>
          </p:spPr>
        </p:pic>
        <p:cxnSp>
          <p:nvCxnSpPr>
            <p:cNvPr id="26" name="Straight Connector 39"/>
            <p:cNvCxnSpPr/>
            <p:nvPr userDrawn="1"/>
          </p:nvCxnSpPr>
          <p:spPr>
            <a:xfrm>
              <a:off x="0" y="2952750"/>
              <a:ext cx="9144001" cy="0"/>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7" name="Straight Connector 40"/>
            <p:cNvCxnSpPr/>
            <p:nvPr userDrawn="1"/>
          </p:nvCxnSpPr>
          <p:spPr>
            <a:xfrm>
              <a:off x="0" y="3638549"/>
              <a:ext cx="9144001" cy="0"/>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grpSp>
    </p:spTree>
  </p:cSld>
  <p:clrMapOvr>
    <a:overrideClrMapping bg1="lt1" tx1="dk1" bg2="lt2" tx2="dk2" accent1="accent1" accent2="accent2" accent3="accent3" accent4="accent4" accent5="accent5" accent6="accent6" hlink="hlink" folHlink="folHlink"/>
  </p:clrMapOvr>
  <p:transition/>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1_Title &amp; Content - Bar">
    <p:spTree>
      <p:nvGrpSpPr>
        <p:cNvPr id="1" name=""/>
        <p:cNvGrpSpPr/>
        <p:nvPr/>
      </p:nvGrpSpPr>
      <p:grpSpPr>
        <a:xfrm>
          <a:off x="0" y="0"/>
          <a:ext cx="0" cy="0"/>
          <a:chOff x="0" y="0"/>
          <a:chExt cx="0" cy="0"/>
        </a:xfrm>
      </p:grpSpPr>
      <p:sp>
        <p:nvSpPr>
          <p:cNvPr id="2" name="Title 1"/>
          <p:cNvSpPr>
            <a:spLocks noGrp="1"/>
          </p:cNvSpPr>
          <p:nvPr>
            <p:ph type="title"/>
          </p:nvPr>
        </p:nvSpPr>
        <p:spPr>
          <a:xfrm>
            <a:off x="457200" y="86834"/>
            <a:ext cx="8229600" cy="584775"/>
          </a:xfrm>
          <a:prstGeom prst="rect">
            <a:avLst/>
          </a:prstGeom>
        </p:spPr>
        <p:txBody>
          <a:bodyPr/>
          <a:lstStyle/>
          <a:p>
            <a:r>
              <a:rPr lang="en-US"/>
              <a:t>Click to edit Master title style</a:t>
            </a:r>
          </a:p>
        </p:txBody>
      </p:sp>
      <p:sp>
        <p:nvSpPr>
          <p:cNvPr id="3" name="Slide Number Placeholder 2"/>
          <p:cNvSpPr>
            <a:spLocks noGrp="1"/>
          </p:cNvSpPr>
          <p:nvPr>
            <p:ph type="sldNum" sz="quarter" idx="10"/>
          </p:nvPr>
        </p:nvSpPr>
        <p:spPr>
          <a:xfrm>
            <a:off x="8229600" y="6685451"/>
            <a:ext cx="457200" cy="152400"/>
          </a:xfrm>
          <a:prstGeom prst="rect">
            <a:avLst/>
          </a:prstGeom>
        </p:spPr>
        <p:txBody>
          <a:bodyPr/>
          <a:lstStyle/>
          <a:p>
            <a:pPr algn="ctr" fontAlgn="base">
              <a:spcBef>
                <a:spcPct val="0"/>
              </a:spcBef>
              <a:spcAft>
                <a:spcPct val="0"/>
              </a:spcAft>
            </a:pPr>
            <a:fld id="{052F19B7-D418-4022-ADCB-81F2774CAD6C}" type="slidenum">
              <a:rPr/>
              <a:pPr algn="ctr" fontAlgn="base">
                <a:spcBef>
                  <a:spcPct val="0"/>
                </a:spcBef>
                <a:spcAft>
                  <a:spcPct val="0"/>
                </a:spcAft>
              </a:pPr>
              <a:t>‹#›</a:t>
            </a:fld>
            <a:endParaRPr/>
          </a:p>
        </p:txBody>
      </p:sp>
      <p:sp>
        <p:nvSpPr>
          <p:cNvPr id="4" name="Content Placeholder 2"/>
          <p:cNvSpPr>
            <a:spLocks noGrp="1"/>
          </p:cNvSpPr>
          <p:nvPr>
            <p:ph idx="1"/>
          </p:nvPr>
        </p:nvSpPr>
        <p:spPr>
          <a:xfrm>
            <a:off x="457200" y="1524000"/>
            <a:ext cx="8229600" cy="4525963"/>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transition>
    <p:fade/>
  </p:transition>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1_Title, text, object - Bar">
    <p:spTree>
      <p:nvGrpSpPr>
        <p:cNvPr id="1" name=""/>
        <p:cNvGrpSpPr/>
        <p:nvPr/>
      </p:nvGrpSpPr>
      <p:grpSpPr>
        <a:xfrm>
          <a:off x="0" y="0"/>
          <a:ext cx="0" cy="0"/>
          <a:chOff x="0" y="0"/>
          <a:chExt cx="0" cy="0"/>
        </a:xfrm>
      </p:grpSpPr>
      <p:sp>
        <p:nvSpPr>
          <p:cNvPr id="2" name="Title 1"/>
          <p:cNvSpPr>
            <a:spLocks noGrp="1"/>
          </p:cNvSpPr>
          <p:nvPr>
            <p:ph type="title"/>
          </p:nvPr>
        </p:nvSpPr>
        <p:spPr>
          <a:xfrm>
            <a:off x="457200" y="86834"/>
            <a:ext cx="8229600" cy="584775"/>
          </a:xfrm>
          <a:prstGeom prst="rect">
            <a:avLst/>
          </a:prstGeom>
        </p:spPr>
        <p:txBody>
          <a:bodyPr/>
          <a:lstStyle>
            <a:lvl1pPr>
              <a:defRPr/>
            </a:lvl1pPr>
          </a:lstStyle>
          <a:p>
            <a:r>
              <a:rPr lang="en-US"/>
              <a:t>Click to edit Master title style</a:t>
            </a:r>
          </a:p>
        </p:txBody>
      </p:sp>
      <p:sp>
        <p:nvSpPr>
          <p:cNvPr id="4" name="Content Placeholder 3"/>
          <p:cNvSpPr>
            <a:spLocks noGrp="1"/>
          </p:cNvSpPr>
          <p:nvPr>
            <p:ph sz="half" idx="2"/>
          </p:nvPr>
        </p:nvSpPr>
        <p:spPr>
          <a:xfrm>
            <a:off x="457200" y="1524000"/>
            <a:ext cx="4040188" cy="3951288"/>
          </a:xfrm>
          <a:prstGeom prst="rect">
            <a:avLst/>
          </a:prstGeom>
        </p:spPr>
        <p:txBody>
          <a:bodyPr>
            <a:normAutofit/>
          </a:bodyPr>
          <a:lstStyle>
            <a:lvl1pPr>
              <a:defRPr sz="2000"/>
            </a:lvl1pPr>
            <a:lvl2pPr>
              <a:defRPr sz="1800"/>
            </a:lvl2pPr>
            <a:lvl3pPr>
              <a:defRPr sz="1600"/>
            </a:lvl3pPr>
            <a:lvl4pPr>
              <a:defRPr sz="1400"/>
            </a:lvl4pPr>
            <a:lvl5pPr>
              <a:defRPr sz="14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Content Placeholder 5"/>
          <p:cNvSpPr>
            <a:spLocks noGrp="1"/>
          </p:cNvSpPr>
          <p:nvPr>
            <p:ph sz="quarter" idx="4" hasCustomPrompt="1"/>
          </p:nvPr>
        </p:nvSpPr>
        <p:spPr>
          <a:xfrm>
            <a:off x="4645027" y="1524000"/>
            <a:ext cx="4041775" cy="3951288"/>
          </a:xfrm>
          <a:prstGeom prst="rect">
            <a:avLst/>
          </a:prstGeom>
        </p:spPr>
        <p:txBody>
          <a:bodyPr>
            <a:normAutofit/>
          </a:bodyPr>
          <a:lstStyle>
            <a:lvl1pPr>
              <a:defRPr sz="2000"/>
            </a:lvl1pPr>
            <a:lvl2pPr>
              <a:defRPr sz="1800"/>
            </a:lvl2pPr>
            <a:lvl3pPr>
              <a:defRPr sz="1600"/>
            </a:lvl3pPr>
            <a:lvl4pPr>
              <a:defRPr sz="1400"/>
            </a:lvl4pPr>
            <a:lvl5pPr>
              <a:defRPr sz="1400"/>
            </a:lvl5pPr>
            <a:lvl6pPr>
              <a:defRPr sz="1600"/>
            </a:lvl6pPr>
            <a:lvl7pPr>
              <a:defRPr sz="1600"/>
            </a:lvl7pPr>
            <a:lvl8pPr>
              <a:defRPr sz="1600"/>
            </a:lvl8pPr>
            <a:lvl9pPr>
              <a:defRPr sz="1600"/>
            </a:lvl9pPr>
          </a:lstStyle>
          <a:p>
            <a:pPr lvl="0"/>
            <a:r>
              <a:rPr lang="en-US"/>
              <a:t>Click to add object</a:t>
            </a:r>
          </a:p>
        </p:txBody>
      </p:sp>
      <p:sp>
        <p:nvSpPr>
          <p:cNvPr id="9" name="Slide Number Placeholder 8"/>
          <p:cNvSpPr>
            <a:spLocks noGrp="1"/>
          </p:cNvSpPr>
          <p:nvPr>
            <p:ph type="sldNum" sz="quarter" idx="12"/>
          </p:nvPr>
        </p:nvSpPr>
        <p:spPr>
          <a:xfrm>
            <a:off x="8229600" y="6685451"/>
            <a:ext cx="457200" cy="152400"/>
          </a:xfrm>
          <a:prstGeom prst="rect">
            <a:avLst/>
          </a:prstGeom>
        </p:spPr>
        <p:txBody>
          <a:bodyPr/>
          <a:lstStyle>
            <a:lvl1pPr algn="ctr">
              <a:defRPr/>
            </a:lvl1pPr>
          </a:lstStyle>
          <a:p>
            <a:fld id="{052F19B7-D418-4022-ADCB-81F2774CAD6C}" type="slidenum">
              <a:rPr smtClean="0"/>
              <a:pPr/>
              <a:t>‹#›</a:t>
            </a:fld>
            <a:endParaRPr/>
          </a:p>
        </p:txBody>
      </p:sp>
    </p:spTree>
  </p:cSld>
  <p:clrMapOvr>
    <a:masterClrMapping/>
  </p:clrMapOvr>
  <p:transition>
    <p:fade/>
  </p:transition>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1_Title, text, object - No bar">
    <p:spTree>
      <p:nvGrpSpPr>
        <p:cNvPr id="1" name=""/>
        <p:cNvGrpSpPr/>
        <p:nvPr/>
      </p:nvGrpSpPr>
      <p:grpSpPr>
        <a:xfrm>
          <a:off x="0" y="0"/>
          <a:ext cx="0" cy="0"/>
          <a:chOff x="0" y="0"/>
          <a:chExt cx="0" cy="0"/>
        </a:xfrm>
      </p:grpSpPr>
      <p:sp>
        <p:nvSpPr>
          <p:cNvPr id="7" name="Rectangle 6"/>
          <p:cNvSpPr/>
          <p:nvPr userDrawn="1"/>
        </p:nvSpPr>
        <p:spPr bwMode="white">
          <a:xfrm>
            <a:off x="0" y="609600"/>
            <a:ext cx="9144000" cy="2286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solidFill>
                <a:srgbClr val="FFFFFF"/>
              </a:solidFill>
            </a:endParaRPr>
          </a:p>
        </p:txBody>
      </p:sp>
      <p:sp>
        <p:nvSpPr>
          <p:cNvPr id="2" name="Title 1"/>
          <p:cNvSpPr>
            <a:spLocks noGrp="1"/>
          </p:cNvSpPr>
          <p:nvPr>
            <p:ph type="title"/>
          </p:nvPr>
        </p:nvSpPr>
        <p:spPr>
          <a:xfrm>
            <a:off x="457200" y="86834"/>
            <a:ext cx="8229600" cy="584775"/>
          </a:xfrm>
          <a:prstGeom prst="rect">
            <a:avLst/>
          </a:prstGeom>
        </p:spPr>
        <p:txBody>
          <a:bodyPr/>
          <a:lstStyle>
            <a:lvl1pPr>
              <a:defRPr/>
            </a:lvl1pPr>
          </a:lstStyle>
          <a:p>
            <a:r>
              <a:rPr lang="en-US"/>
              <a:t>Click to edit Master title style</a:t>
            </a:r>
          </a:p>
        </p:txBody>
      </p:sp>
      <p:sp>
        <p:nvSpPr>
          <p:cNvPr id="4" name="Content Placeholder 3"/>
          <p:cNvSpPr>
            <a:spLocks noGrp="1"/>
          </p:cNvSpPr>
          <p:nvPr>
            <p:ph sz="half" idx="2"/>
          </p:nvPr>
        </p:nvSpPr>
        <p:spPr>
          <a:xfrm>
            <a:off x="457200" y="1524000"/>
            <a:ext cx="4040188" cy="3951288"/>
          </a:xfrm>
          <a:prstGeom prst="rect">
            <a:avLst/>
          </a:prstGeom>
        </p:spPr>
        <p:txBody>
          <a:bodyPr>
            <a:normAutofit/>
          </a:bodyPr>
          <a:lstStyle>
            <a:lvl1pPr>
              <a:defRPr sz="2000"/>
            </a:lvl1pPr>
            <a:lvl2pPr>
              <a:defRPr sz="1800"/>
            </a:lvl2pPr>
            <a:lvl3pPr>
              <a:defRPr sz="1600"/>
            </a:lvl3pPr>
            <a:lvl4pPr>
              <a:defRPr sz="1400"/>
            </a:lvl4pPr>
            <a:lvl5pPr>
              <a:defRPr sz="14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Content Placeholder 5"/>
          <p:cNvSpPr>
            <a:spLocks noGrp="1"/>
          </p:cNvSpPr>
          <p:nvPr>
            <p:ph sz="quarter" idx="4" hasCustomPrompt="1"/>
          </p:nvPr>
        </p:nvSpPr>
        <p:spPr>
          <a:xfrm>
            <a:off x="4645027" y="1524000"/>
            <a:ext cx="4041775" cy="3951288"/>
          </a:xfrm>
          <a:prstGeom prst="rect">
            <a:avLst/>
          </a:prstGeom>
        </p:spPr>
        <p:txBody>
          <a:bodyPr>
            <a:normAutofit/>
          </a:bodyPr>
          <a:lstStyle>
            <a:lvl1pPr>
              <a:defRPr sz="2000"/>
            </a:lvl1pPr>
            <a:lvl2pPr>
              <a:defRPr sz="1800"/>
            </a:lvl2pPr>
            <a:lvl3pPr>
              <a:defRPr sz="1600"/>
            </a:lvl3pPr>
            <a:lvl4pPr>
              <a:defRPr sz="1400"/>
            </a:lvl4pPr>
            <a:lvl5pPr>
              <a:defRPr sz="1400"/>
            </a:lvl5pPr>
            <a:lvl6pPr>
              <a:defRPr sz="1600"/>
            </a:lvl6pPr>
            <a:lvl7pPr>
              <a:defRPr sz="1600"/>
            </a:lvl7pPr>
            <a:lvl8pPr>
              <a:defRPr sz="1600"/>
            </a:lvl8pPr>
            <a:lvl9pPr>
              <a:defRPr sz="1600"/>
            </a:lvl9pPr>
          </a:lstStyle>
          <a:p>
            <a:pPr lvl="0"/>
            <a:r>
              <a:rPr lang="en-US"/>
              <a:t>Click to add object</a:t>
            </a:r>
          </a:p>
        </p:txBody>
      </p:sp>
      <p:sp>
        <p:nvSpPr>
          <p:cNvPr id="9" name="Slide Number Placeholder 8"/>
          <p:cNvSpPr>
            <a:spLocks noGrp="1"/>
          </p:cNvSpPr>
          <p:nvPr>
            <p:ph type="sldNum" sz="quarter" idx="12"/>
          </p:nvPr>
        </p:nvSpPr>
        <p:spPr>
          <a:xfrm>
            <a:off x="8229600" y="6685451"/>
            <a:ext cx="457200" cy="152400"/>
          </a:xfrm>
          <a:prstGeom prst="rect">
            <a:avLst/>
          </a:prstGeom>
        </p:spPr>
        <p:txBody>
          <a:bodyPr/>
          <a:lstStyle>
            <a:lvl1pPr algn="ctr">
              <a:defRPr/>
            </a:lvl1pPr>
          </a:lstStyle>
          <a:p>
            <a:fld id="{052F19B7-D418-4022-ADCB-81F2774CAD6C}" type="slidenum">
              <a:rPr smtClean="0"/>
              <a:pPr/>
              <a:t>‹#›</a:t>
            </a:fld>
            <a:endParaRPr/>
          </a:p>
        </p:txBody>
      </p:sp>
    </p:spTree>
  </p:cSld>
  <p:clrMapOvr>
    <a:masterClrMapping/>
  </p:clrMapOvr>
  <p:transition>
    <p:fade/>
  </p:transition>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1_Section Header">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685799" y="2386013"/>
            <a:ext cx="7772400" cy="738187"/>
          </a:xfrm>
          <a:prstGeom prst="rect">
            <a:avLst/>
          </a:prstGeom>
        </p:spPr>
        <p:txBody>
          <a:bodyPr anchor="t" anchorCtr="0"/>
          <a:lstStyle>
            <a:lvl1pPr marL="0" indent="0" algn="ctr">
              <a:buNone/>
              <a:defRPr sz="2000">
                <a:solidFill>
                  <a:schemeClr val="tx1">
                    <a:tint val="75000"/>
                  </a:schemeClr>
                </a:solidFill>
              </a:defRPr>
            </a:lvl1pPr>
            <a:lvl2pPr marL="457189" indent="0">
              <a:buNone/>
              <a:defRPr sz="1800">
                <a:solidFill>
                  <a:schemeClr val="tx1">
                    <a:tint val="75000"/>
                  </a:schemeClr>
                </a:solidFill>
              </a:defRPr>
            </a:lvl2pPr>
            <a:lvl3pPr marL="914377" indent="0">
              <a:buNone/>
              <a:defRPr sz="1600">
                <a:solidFill>
                  <a:schemeClr val="tx1">
                    <a:tint val="75000"/>
                  </a:schemeClr>
                </a:solidFill>
              </a:defRPr>
            </a:lvl3pPr>
            <a:lvl4pPr marL="1371566" indent="0">
              <a:buNone/>
              <a:defRPr sz="1400">
                <a:solidFill>
                  <a:schemeClr val="tx1">
                    <a:tint val="75000"/>
                  </a:schemeClr>
                </a:solidFill>
              </a:defRPr>
            </a:lvl4pPr>
            <a:lvl5pPr marL="1828754" indent="0">
              <a:buNone/>
              <a:defRPr sz="1400">
                <a:solidFill>
                  <a:schemeClr val="tx1">
                    <a:tint val="75000"/>
                  </a:schemeClr>
                </a:solidFill>
              </a:defRPr>
            </a:lvl5pPr>
            <a:lvl6pPr marL="2285943" indent="0">
              <a:buNone/>
              <a:defRPr sz="1400">
                <a:solidFill>
                  <a:schemeClr val="tx1">
                    <a:tint val="75000"/>
                  </a:schemeClr>
                </a:solidFill>
              </a:defRPr>
            </a:lvl6pPr>
            <a:lvl7pPr marL="2743131" indent="0">
              <a:buNone/>
              <a:defRPr sz="1400">
                <a:solidFill>
                  <a:schemeClr val="tx1">
                    <a:tint val="75000"/>
                  </a:schemeClr>
                </a:solidFill>
              </a:defRPr>
            </a:lvl7pPr>
            <a:lvl8pPr marL="3200320" indent="0">
              <a:buNone/>
              <a:defRPr sz="1400">
                <a:solidFill>
                  <a:schemeClr val="tx1">
                    <a:tint val="75000"/>
                  </a:schemeClr>
                </a:solidFill>
              </a:defRPr>
            </a:lvl8pPr>
            <a:lvl9pPr marL="3657509" indent="0">
              <a:buNone/>
              <a:defRPr sz="1400">
                <a:solidFill>
                  <a:schemeClr val="tx1">
                    <a:tint val="75000"/>
                  </a:schemeClr>
                </a:solidFill>
              </a:defRPr>
            </a:lvl9pPr>
          </a:lstStyle>
          <a:p>
            <a:pPr lvl="0"/>
            <a:r>
              <a:rPr lang="en-US"/>
              <a:t>Click to edit Master text styles</a:t>
            </a:r>
          </a:p>
        </p:txBody>
      </p:sp>
      <p:sp>
        <p:nvSpPr>
          <p:cNvPr id="6" name="Slide Number Placeholder 5"/>
          <p:cNvSpPr>
            <a:spLocks noGrp="1"/>
          </p:cNvSpPr>
          <p:nvPr>
            <p:ph type="sldNum" sz="quarter" idx="12"/>
          </p:nvPr>
        </p:nvSpPr>
        <p:spPr>
          <a:xfrm>
            <a:off x="8229600" y="6685451"/>
            <a:ext cx="457200" cy="152400"/>
          </a:xfrm>
          <a:prstGeom prst="rect">
            <a:avLst/>
          </a:prstGeom>
        </p:spPr>
        <p:txBody>
          <a:bodyPr/>
          <a:lstStyle>
            <a:lvl1pPr algn="ctr">
              <a:defRPr/>
            </a:lvl1pPr>
          </a:lstStyle>
          <a:p>
            <a:fld id="{052F19B7-D418-4022-ADCB-81F2774CAD6C}" type="slidenum">
              <a:rPr smtClean="0"/>
              <a:pPr/>
              <a:t>‹#›</a:t>
            </a:fld>
            <a:endParaRPr/>
          </a:p>
        </p:txBody>
      </p:sp>
      <p:sp>
        <p:nvSpPr>
          <p:cNvPr id="7" name="Title 6"/>
          <p:cNvSpPr>
            <a:spLocks noGrp="1"/>
          </p:cNvSpPr>
          <p:nvPr>
            <p:ph type="title"/>
          </p:nvPr>
        </p:nvSpPr>
        <p:spPr>
          <a:xfrm>
            <a:off x="665958" y="1524000"/>
            <a:ext cx="7812087" cy="762000"/>
          </a:xfrm>
          <a:prstGeom prst="rect">
            <a:avLst/>
          </a:prstGeom>
        </p:spPr>
        <p:txBody>
          <a:bodyPr anchor="t" anchorCtr="0"/>
          <a:lstStyle>
            <a:lvl1pPr algn="ctr">
              <a:defRPr/>
            </a:lvl1pPr>
          </a:lstStyle>
          <a:p>
            <a:r>
              <a:rPr lang="en-US"/>
              <a:t>Click to edit Master title style</a:t>
            </a:r>
          </a:p>
        </p:txBody>
      </p:sp>
      <p:sp>
        <p:nvSpPr>
          <p:cNvPr id="8" name="Rectangle 7"/>
          <p:cNvSpPr/>
          <p:nvPr userDrawn="1"/>
        </p:nvSpPr>
        <p:spPr bwMode="white">
          <a:xfrm>
            <a:off x="0" y="609600"/>
            <a:ext cx="9144000" cy="2286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solidFill>
                <a:srgbClr val="FFFFFF"/>
              </a:solidFill>
            </a:endParaRPr>
          </a:p>
        </p:txBody>
      </p:sp>
    </p:spTree>
  </p:cSld>
  <p:clrMapOvr>
    <a:masterClrMapping/>
  </p:clrMapOvr>
  <p:transition>
    <p:fade/>
  </p:transition>
</p:sldLayout>
</file>

<file path=ppt/slideLayouts/slideLayout24.xml><?xml version="1.0" encoding="utf-8"?>
<p:sldLayout xmlns:a="http://schemas.openxmlformats.org/drawingml/2006/main" xmlns:r="http://schemas.openxmlformats.org/officeDocument/2006/relationships" xmlns:p="http://schemas.openxmlformats.org/presentationml/2006/main" showMasterSp="0">
  <p:cSld name="Title Slide Layout">
    <p:spTree>
      <p:nvGrpSpPr>
        <p:cNvPr id="1" name=""/>
        <p:cNvGrpSpPr/>
        <p:nvPr/>
      </p:nvGrpSpPr>
      <p:grpSpPr>
        <a:xfrm>
          <a:off x="0" y="0"/>
          <a:ext cx="0" cy="0"/>
          <a:chOff x="0" y="0"/>
          <a:chExt cx="0" cy="0"/>
        </a:xfrm>
      </p:grpSpPr>
      <p:cxnSp>
        <p:nvCxnSpPr>
          <p:cNvPr id="4" name="Straight Connector 3"/>
          <p:cNvCxnSpPr/>
          <p:nvPr/>
        </p:nvCxnSpPr>
        <p:spPr>
          <a:xfrm rot="5400000">
            <a:off x="-2111375" y="2111375"/>
            <a:ext cx="6858000" cy="263525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 name="Straight Connector 4"/>
          <p:cNvCxnSpPr/>
          <p:nvPr/>
        </p:nvCxnSpPr>
        <p:spPr>
          <a:xfrm rot="5400000" flipH="1" flipV="1">
            <a:off x="-550862" y="547688"/>
            <a:ext cx="4956175" cy="385445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pic>
        <p:nvPicPr>
          <p:cNvPr id="6" name="Picture 8" descr="NREL Logo2010white.eps"/>
          <p:cNvPicPr>
            <a:picLocks noChangeAspect="1"/>
          </p:cNvPicPr>
          <p:nvPr/>
        </p:nvPicPr>
        <p:blipFill>
          <a:blip r:embed="rId3" cstate="print"/>
          <a:srcRect/>
          <a:stretch>
            <a:fillRect/>
          </a:stretch>
        </p:blipFill>
        <p:spPr bwMode="auto">
          <a:xfrm>
            <a:off x="228600" y="304800"/>
            <a:ext cx="1600200" cy="420688"/>
          </a:xfrm>
          <a:prstGeom prst="rect">
            <a:avLst/>
          </a:prstGeom>
          <a:noFill/>
          <a:ln w="9525">
            <a:noFill/>
            <a:miter lim="800000"/>
            <a:headEnd/>
            <a:tailEnd/>
          </a:ln>
        </p:spPr>
      </p:pic>
      <p:sp>
        <p:nvSpPr>
          <p:cNvPr id="7" name="TextBox 6"/>
          <p:cNvSpPr txBox="1"/>
          <p:nvPr/>
        </p:nvSpPr>
        <p:spPr>
          <a:xfrm>
            <a:off x="0" y="6611939"/>
            <a:ext cx="9144000" cy="246221"/>
          </a:xfrm>
          <a:prstGeom prst="rect">
            <a:avLst/>
          </a:prstGeom>
          <a:noFill/>
        </p:spPr>
        <p:txBody>
          <a:bodyPr>
            <a:spAutoFit/>
          </a:bodyPr>
          <a:lstStyle/>
          <a:p>
            <a:pPr algn="ctr">
              <a:defRPr/>
            </a:pPr>
            <a:r>
              <a:rPr lang="en-US" sz="1000">
                <a:solidFill>
                  <a:srgbClr val="FFFFFF"/>
                </a:solidFill>
              </a:rPr>
              <a:t>NREL is a national laboratory of the U.S. Department of Energy, Office of Energy Efficiency and Renewable Energy, operated by the Alliance for Sustainable Energy, LLC.</a:t>
            </a:r>
          </a:p>
        </p:txBody>
      </p:sp>
      <p:grpSp>
        <p:nvGrpSpPr>
          <p:cNvPr id="2" name="Group 41"/>
          <p:cNvGrpSpPr>
            <a:grpSpLocks/>
          </p:cNvGrpSpPr>
          <p:nvPr/>
        </p:nvGrpSpPr>
        <p:grpSpPr bwMode="auto">
          <a:xfrm>
            <a:off x="0" y="2498726"/>
            <a:ext cx="9144000" cy="1200151"/>
            <a:chOff x="0" y="2438400"/>
            <a:chExt cx="9144001" cy="1200149"/>
          </a:xfrm>
        </p:grpSpPr>
        <p:pic>
          <p:nvPicPr>
            <p:cNvPr id="10" name="Picture 8"/>
            <p:cNvPicPr>
              <a:picLocks noChangeAspect="1" noChangeArrowheads="1"/>
            </p:cNvPicPr>
            <p:nvPr userDrawn="1"/>
          </p:nvPicPr>
          <p:blipFill>
            <a:blip r:embed="rId4" cstate="print"/>
            <a:srcRect/>
            <a:stretch>
              <a:fillRect/>
            </a:stretch>
          </p:blipFill>
          <p:spPr bwMode="auto">
            <a:xfrm>
              <a:off x="1022717" y="2952749"/>
              <a:ext cx="1034683" cy="685800"/>
            </a:xfrm>
            <a:prstGeom prst="rect">
              <a:avLst/>
            </a:prstGeom>
            <a:solidFill>
              <a:schemeClr val="tx1"/>
            </a:solidFill>
            <a:ln w="9525">
              <a:noFill/>
              <a:miter lim="800000"/>
              <a:headEnd/>
              <a:tailEnd/>
            </a:ln>
          </p:spPr>
        </p:pic>
        <p:pic>
          <p:nvPicPr>
            <p:cNvPr id="11" name="Picture 9"/>
            <p:cNvPicPr>
              <a:picLocks noChangeAspect="1" noChangeArrowheads="1"/>
            </p:cNvPicPr>
            <p:nvPr userDrawn="1"/>
          </p:nvPicPr>
          <p:blipFill>
            <a:blip r:embed="rId5" cstate="print"/>
            <a:srcRect/>
            <a:stretch>
              <a:fillRect/>
            </a:stretch>
          </p:blipFill>
          <p:spPr bwMode="auto">
            <a:xfrm>
              <a:off x="0" y="2952749"/>
              <a:ext cx="1033297" cy="685800"/>
            </a:xfrm>
            <a:prstGeom prst="rect">
              <a:avLst/>
            </a:prstGeom>
            <a:noFill/>
            <a:ln w="9525">
              <a:noFill/>
              <a:miter lim="800000"/>
              <a:headEnd/>
              <a:tailEnd/>
            </a:ln>
          </p:spPr>
        </p:pic>
        <p:pic>
          <p:nvPicPr>
            <p:cNvPr id="12" name="Picture 10"/>
            <p:cNvPicPr>
              <a:picLocks noChangeAspect="1" noChangeArrowheads="1"/>
            </p:cNvPicPr>
            <p:nvPr userDrawn="1"/>
          </p:nvPicPr>
          <p:blipFill>
            <a:blip r:embed="rId6" cstate="print"/>
            <a:srcRect/>
            <a:stretch>
              <a:fillRect/>
            </a:stretch>
          </p:blipFill>
          <p:spPr bwMode="auto">
            <a:xfrm>
              <a:off x="2058532" y="2952749"/>
              <a:ext cx="1058378" cy="685800"/>
            </a:xfrm>
            <a:prstGeom prst="rect">
              <a:avLst/>
            </a:prstGeom>
            <a:noFill/>
            <a:ln w="9525">
              <a:noFill/>
              <a:miter lim="800000"/>
              <a:headEnd/>
              <a:tailEnd/>
            </a:ln>
          </p:spPr>
        </p:pic>
        <p:pic>
          <p:nvPicPr>
            <p:cNvPr id="13" name="Picture 14"/>
            <p:cNvPicPr>
              <a:picLocks noChangeAspect="1" noChangeArrowheads="1"/>
            </p:cNvPicPr>
            <p:nvPr userDrawn="1"/>
          </p:nvPicPr>
          <p:blipFill>
            <a:blip r:embed="rId7" cstate="print"/>
            <a:srcRect/>
            <a:stretch>
              <a:fillRect/>
            </a:stretch>
          </p:blipFill>
          <p:spPr bwMode="auto">
            <a:xfrm>
              <a:off x="8199062" y="2952749"/>
              <a:ext cx="944939" cy="685800"/>
            </a:xfrm>
            <a:prstGeom prst="rect">
              <a:avLst/>
            </a:prstGeom>
            <a:solidFill>
              <a:schemeClr val="tx1"/>
            </a:solidFill>
            <a:ln w="9525">
              <a:noFill/>
              <a:miter lim="800000"/>
              <a:headEnd/>
              <a:tailEnd/>
            </a:ln>
          </p:spPr>
        </p:pic>
        <p:pic>
          <p:nvPicPr>
            <p:cNvPr id="15" name="Picture 13"/>
            <p:cNvPicPr>
              <a:picLocks noChangeAspect="1" noChangeArrowheads="1"/>
            </p:cNvPicPr>
            <p:nvPr userDrawn="1"/>
          </p:nvPicPr>
          <p:blipFill>
            <a:blip r:embed="rId8" cstate="print"/>
            <a:srcRect/>
            <a:stretch>
              <a:fillRect/>
            </a:stretch>
          </p:blipFill>
          <p:spPr bwMode="auto">
            <a:xfrm>
              <a:off x="4104579" y="2952747"/>
              <a:ext cx="1065473" cy="685800"/>
            </a:xfrm>
            <a:prstGeom prst="rect">
              <a:avLst/>
            </a:prstGeom>
            <a:noFill/>
            <a:ln w="9525">
              <a:noFill/>
              <a:miter lim="800000"/>
              <a:headEnd/>
              <a:tailEnd/>
            </a:ln>
          </p:spPr>
        </p:pic>
        <p:grpSp>
          <p:nvGrpSpPr>
            <p:cNvPr id="3" name="Group 32"/>
            <p:cNvGrpSpPr>
              <a:grpSpLocks/>
            </p:cNvGrpSpPr>
            <p:nvPr userDrawn="1"/>
          </p:nvGrpSpPr>
          <p:grpSpPr bwMode="auto">
            <a:xfrm>
              <a:off x="0" y="2438400"/>
              <a:ext cx="9144001" cy="514349"/>
              <a:chOff x="0" y="2438400"/>
              <a:chExt cx="9144001" cy="514349"/>
            </a:xfrm>
          </p:grpSpPr>
          <p:pic>
            <p:nvPicPr>
              <p:cNvPr id="23" name="Picture 10"/>
              <p:cNvPicPr>
                <a:picLocks noChangeAspect="1" noChangeArrowheads="1"/>
              </p:cNvPicPr>
              <p:nvPr userDrawn="1"/>
            </p:nvPicPr>
            <p:blipFill>
              <a:blip r:embed="rId9" cstate="print"/>
              <a:srcRect l="2824" t="29637" r="4520" b="58398"/>
              <a:stretch>
                <a:fillRect/>
              </a:stretch>
            </p:blipFill>
            <p:spPr bwMode="auto">
              <a:xfrm>
                <a:off x="5671251" y="2438400"/>
                <a:ext cx="3472750" cy="514349"/>
              </a:xfrm>
              <a:prstGeom prst="rect">
                <a:avLst/>
              </a:prstGeom>
              <a:noFill/>
              <a:ln w="9525">
                <a:noFill/>
                <a:miter lim="800000"/>
                <a:headEnd/>
                <a:tailEnd/>
              </a:ln>
            </p:spPr>
          </p:pic>
          <p:pic>
            <p:nvPicPr>
              <p:cNvPr id="24" name="Picture 5"/>
              <p:cNvPicPr>
                <a:picLocks noChangeAspect="1" noChangeArrowheads="1"/>
              </p:cNvPicPr>
              <p:nvPr userDrawn="1"/>
            </p:nvPicPr>
            <p:blipFill>
              <a:blip r:embed="rId10" cstate="print"/>
              <a:srcRect/>
              <a:stretch>
                <a:fillRect/>
              </a:stretch>
            </p:blipFill>
            <p:spPr bwMode="auto">
              <a:xfrm>
                <a:off x="0" y="2438400"/>
                <a:ext cx="6586990" cy="514349"/>
              </a:xfrm>
              <a:prstGeom prst="rect">
                <a:avLst/>
              </a:prstGeom>
              <a:noFill/>
              <a:ln w="9525">
                <a:noFill/>
                <a:miter lim="800000"/>
                <a:headEnd/>
                <a:tailEnd/>
              </a:ln>
            </p:spPr>
          </p:pic>
          <p:pic>
            <p:nvPicPr>
              <p:cNvPr id="25" name="Picture 1"/>
              <p:cNvPicPr>
                <a:picLocks noChangeAspect="1" noChangeArrowheads="1"/>
              </p:cNvPicPr>
              <p:nvPr userDrawn="1"/>
            </p:nvPicPr>
            <p:blipFill>
              <a:blip r:embed="rId11" cstate="print"/>
              <a:srcRect b="32945"/>
              <a:stretch>
                <a:fillRect/>
              </a:stretch>
            </p:blipFill>
            <p:spPr bwMode="auto">
              <a:xfrm>
                <a:off x="5257800" y="2438400"/>
                <a:ext cx="1142999" cy="514349"/>
              </a:xfrm>
              <a:prstGeom prst="rect">
                <a:avLst/>
              </a:prstGeom>
              <a:noFill/>
              <a:ln w="9525">
                <a:noFill/>
                <a:miter lim="800000"/>
                <a:headEnd/>
                <a:tailEnd/>
              </a:ln>
            </p:spPr>
          </p:pic>
          <p:pic>
            <p:nvPicPr>
              <p:cNvPr id="26" name="Picture 10"/>
              <p:cNvPicPr>
                <a:picLocks noChangeAspect="1" noChangeArrowheads="1"/>
              </p:cNvPicPr>
              <p:nvPr userDrawn="1"/>
            </p:nvPicPr>
            <p:blipFill>
              <a:blip r:embed="rId9" cstate="print"/>
              <a:srcRect l="2825" t="29637" r="4520" b="58398"/>
              <a:stretch>
                <a:fillRect/>
              </a:stretch>
            </p:blipFill>
            <p:spPr bwMode="auto">
              <a:xfrm>
                <a:off x="5671251" y="2438400"/>
                <a:ext cx="3472750" cy="514349"/>
              </a:xfrm>
              <a:prstGeom prst="flowChartManualOperation">
                <a:avLst/>
              </a:prstGeom>
              <a:noFill/>
              <a:ln w="9525">
                <a:noFill/>
                <a:miter lim="800000"/>
                <a:headEnd/>
                <a:tailEnd/>
              </a:ln>
              <a:effectLst/>
            </p:spPr>
          </p:pic>
        </p:grpSp>
        <p:pic>
          <p:nvPicPr>
            <p:cNvPr id="17" name="Picture 8" descr="http://capitalistliontamer.files.wordpress.com/2010/01/gm-chevy-volt-official-005ii.jpg"/>
            <p:cNvPicPr>
              <a:picLocks noChangeAspect="1" noChangeArrowheads="1"/>
            </p:cNvPicPr>
            <p:nvPr userDrawn="1"/>
          </p:nvPicPr>
          <p:blipFill>
            <a:blip r:embed="rId12" cstate="print"/>
            <a:srcRect/>
            <a:stretch>
              <a:fillRect/>
            </a:stretch>
          </p:blipFill>
          <p:spPr bwMode="auto">
            <a:xfrm>
              <a:off x="6199944" y="2952747"/>
              <a:ext cx="1141868" cy="685800"/>
            </a:xfrm>
            <a:prstGeom prst="rect">
              <a:avLst/>
            </a:prstGeom>
            <a:noFill/>
            <a:ln w="9525">
              <a:noFill/>
              <a:miter lim="800000"/>
              <a:headEnd/>
              <a:tailEnd/>
            </a:ln>
          </p:spPr>
        </p:pic>
        <p:pic>
          <p:nvPicPr>
            <p:cNvPr id="18" name="Picture 8" descr="PriusPack04"/>
            <p:cNvPicPr>
              <a:picLocks noChangeAspect="1" noChangeArrowheads="1"/>
            </p:cNvPicPr>
            <p:nvPr userDrawn="1"/>
          </p:nvPicPr>
          <p:blipFill>
            <a:blip r:embed="rId13" cstate="print"/>
            <a:srcRect/>
            <a:stretch>
              <a:fillRect/>
            </a:stretch>
          </p:blipFill>
          <p:spPr bwMode="auto">
            <a:xfrm>
              <a:off x="5170052" y="2952747"/>
              <a:ext cx="1029892" cy="685800"/>
            </a:xfrm>
            <a:prstGeom prst="rect">
              <a:avLst/>
            </a:prstGeom>
            <a:noFill/>
            <a:ln w="9525">
              <a:noFill/>
              <a:miter lim="800000"/>
              <a:headEnd/>
              <a:tailEnd/>
            </a:ln>
          </p:spPr>
        </p:pic>
        <p:pic>
          <p:nvPicPr>
            <p:cNvPr id="19" name="Picture 7"/>
            <p:cNvPicPr>
              <a:picLocks noChangeAspect="1" noChangeArrowheads="1"/>
            </p:cNvPicPr>
            <p:nvPr userDrawn="1"/>
          </p:nvPicPr>
          <p:blipFill>
            <a:blip r:embed="rId14" cstate="print"/>
            <a:srcRect/>
            <a:stretch>
              <a:fillRect/>
            </a:stretch>
          </p:blipFill>
          <p:spPr bwMode="auto">
            <a:xfrm rot="-5400000">
              <a:off x="7427537" y="2867023"/>
              <a:ext cx="685800" cy="857250"/>
            </a:xfrm>
            <a:prstGeom prst="rect">
              <a:avLst/>
            </a:prstGeom>
            <a:noFill/>
            <a:ln w="9525">
              <a:noFill/>
              <a:miter lim="800000"/>
              <a:headEnd/>
              <a:tailEnd/>
            </a:ln>
          </p:spPr>
        </p:pic>
        <p:pic>
          <p:nvPicPr>
            <p:cNvPr id="20" name="Picture 3"/>
            <p:cNvPicPr>
              <a:picLocks noChangeAspect="1" noChangeArrowheads="1"/>
            </p:cNvPicPr>
            <p:nvPr userDrawn="1"/>
          </p:nvPicPr>
          <p:blipFill>
            <a:blip r:embed="rId15" cstate="print"/>
            <a:srcRect l="27823" t="8015" r="17355" b="27589"/>
            <a:stretch>
              <a:fillRect/>
            </a:stretch>
          </p:blipFill>
          <p:spPr bwMode="auto">
            <a:xfrm>
              <a:off x="3116910" y="2952749"/>
              <a:ext cx="987669" cy="685800"/>
            </a:xfrm>
            <a:prstGeom prst="rect">
              <a:avLst/>
            </a:prstGeom>
            <a:noFill/>
            <a:ln w="9525">
              <a:noFill/>
              <a:miter lim="800000"/>
              <a:headEnd/>
              <a:tailEnd/>
            </a:ln>
          </p:spPr>
        </p:pic>
        <p:cxnSp>
          <p:nvCxnSpPr>
            <p:cNvPr id="21" name="Straight Connector 20"/>
            <p:cNvCxnSpPr/>
            <p:nvPr userDrawn="1"/>
          </p:nvCxnSpPr>
          <p:spPr>
            <a:xfrm>
              <a:off x="0" y="2952750"/>
              <a:ext cx="9144001" cy="0"/>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2" name="Straight Connector 21"/>
            <p:cNvCxnSpPr/>
            <p:nvPr userDrawn="1"/>
          </p:nvCxnSpPr>
          <p:spPr>
            <a:xfrm>
              <a:off x="0" y="3638549"/>
              <a:ext cx="9144001" cy="0"/>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grpSp>
      <p:sp>
        <p:nvSpPr>
          <p:cNvPr id="9" name="Text Placeholder 8"/>
          <p:cNvSpPr>
            <a:spLocks noGrp="1"/>
          </p:cNvSpPr>
          <p:nvPr>
            <p:ph type="body" sz="quarter" idx="10"/>
          </p:nvPr>
        </p:nvSpPr>
        <p:spPr>
          <a:xfrm>
            <a:off x="2743200" y="1600200"/>
            <a:ext cx="6248400" cy="762000"/>
          </a:xfrm>
          <a:prstGeom prst="rect">
            <a:avLst/>
          </a:prstGeom>
        </p:spPr>
        <p:txBody>
          <a:bodyPr>
            <a:noAutofit/>
          </a:bodyPr>
          <a:lstStyle>
            <a:lvl1pPr>
              <a:buNone/>
              <a:defRPr sz="3600"/>
            </a:lvl1pPr>
          </a:lstStyle>
          <a:p>
            <a:pPr lvl="0"/>
            <a:r>
              <a:rPr lang="en-US"/>
              <a:t>Click to edit Master text styles</a:t>
            </a:r>
          </a:p>
        </p:txBody>
      </p:sp>
      <p:sp>
        <p:nvSpPr>
          <p:cNvPr id="14" name="Text Placeholder 16"/>
          <p:cNvSpPr>
            <a:spLocks noGrp="1"/>
          </p:cNvSpPr>
          <p:nvPr>
            <p:ph type="body" sz="quarter" idx="12"/>
          </p:nvPr>
        </p:nvSpPr>
        <p:spPr>
          <a:xfrm>
            <a:off x="3657600" y="3810000"/>
            <a:ext cx="4648200" cy="2438400"/>
          </a:xfrm>
          <a:prstGeom prst="rect">
            <a:avLst/>
          </a:prstGeom>
        </p:spPr>
        <p:txBody>
          <a:bodyPr>
            <a:normAutofit/>
          </a:bodyPr>
          <a:lstStyle>
            <a:lvl1pPr>
              <a:spcAft>
                <a:spcPts val="1800"/>
              </a:spcAft>
              <a:buNone/>
              <a:defRPr sz="2400"/>
            </a:lvl1pPr>
          </a:lstStyle>
          <a:p>
            <a:pPr lvl="0"/>
            <a:r>
              <a:rPr lang="en-US"/>
              <a:t>Click to edit Master text styles</a:t>
            </a:r>
          </a:p>
        </p:txBody>
      </p:sp>
    </p:spTree>
  </p:cSld>
  <p:clrMapOvr>
    <a:overrideClrMapping bg1="lt1" tx1="dk1" bg2="lt2" tx2="dk2" accent1="accent1" accent2="accent2" accent3="accent3" accent4="accent4" accent5="accent5" accent6="accent6" hlink="hlink" folHlink="folHlink"/>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userDrawn="1">
  <p:cSld name="Section Divider">
    <p:bg>
      <p:bgRef idx="1001">
        <a:schemeClr val="bg1"/>
      </p:bgRef>
    </p:bg>
    <p:spTree>
      <p:nvGrpSpPr>
        <p:cNvPr id="1" name=""/>
        <p:cNvGrpSpPr/>
        <p:nvPr/>
      </p:nvGrpSpPr>
      <p:grpSpPr>
        <a:xfrm>
          <a:off x="0" y="0"/>
          <a:ext cx="0" cy="0"/>
          <a:chOff x="0" y="0"/>
          <a:chExt cx="0" cy="0"/>
        </a:xfrm>
      </p:grpSpPr>
      <p:pic>
        <p:nvPicPr>
          <p:cNvPr id="23" name="Picture 22" descr="NREL Logo2010white.eps"/>
          <p:cNvPicPr>
            <a:picLocks noChangeAspect="1"/>
          </p:cNvPicPr>
          <p:nvPr userDrawn="1"/>
        </p:nvPicPr>
        <p:blipFill>
          <a:blip r:embed="rId2" cstate="print"/>
          <a:stretch>
            <a:fillRect/>
          </a:stretch>
        </p:blipFill>
        <p:spPr>
          <a:xfrm>
            <a:off x="228600" y="304800"/>
            <a:ext cx="1600200" cy="421107"/>
          </a:xfrm>
          <a:prstGeom prst="rect">
            <a:avLst/>
          </a:prstGeom>
        </p:spPr>
      </p:pic>
      <p:pic>
        <p:nvPicPr>
          <p:cNvPr id="8" name="Picture 7" descr="image1.png"/>
          <p:cNvPicPr>
            <a:picLocks/>
          </p:cNvPicPr>
          <p:nvPr userDrawn="1"/>
        </p:nvPicPr>
        <p:blipFill>
          <a:blip r:embed="rId3" cstate="print"/>
          <a:stretch>
            <a:fillRect/>
          </a:stretch>
        </p:blipFill>
        <p:spPr>
          <a:xfrm>
            <a:off x="0" y="2590800"/>
            <a:ext cx="1664208" cy="768096"/>
          </a:xfrm>
          <a:prstGeom prst="rect">
            <a:avLst/>
          </a:prstGeom>
        </p:spPr>
      </p:pic>
      <p:pic>
        <p:nvPicPr>
          <p:cNvPr id="9" name="Picture 8" descr="image2.png"/>
          <p:cNvPicPr>
            <a:picLocks/>
          </p:cNvPicPr>
          <p:nvPr userDrawn="1"/>
        </p:nvPicPr>
        <p:blipFill>
          <a:blip r:embed="rId4" cstate="print"/>
          <a:stretch>
            <a:fillRect/>
          </a:stretch>
        </p:blipFill>
        <p:spPr>
          <a:xfrm>
            <a:off x="1371600" y="2590802"/>
            <a:ext cx="1901952" cy="765461"/>
          </a:xfrm>
          <a:prstGeom prst="rect">
            <a:avLst/>
          </a:prstGeom>
        </p:spPr>
      </p:pic>
      <p:cxnSp>
        <p:nvCxnSpPr>
          <p:cNvPr id="10" name="Straight Connector 9"/>
          <p:cNvCxnSpPr/>
          <p:nvPr userDrawn="1"/>
        </p:nvCxnSpPr>
        <p:spPr>
          <a:xfrm rot="5400000">
            <a:off x="-2111248" y="2111247"/>
            <a:ext cx="6858003" cy="2635508"/>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9" name="Straight Connector 18"/>
          <p:cNvCxnSpPr/>
          <p:nvPr userDrawn="1"/>
        </p:nvCxnSpPr>
        <p:spPr>
          <a:xfrm rot="5400000" flipH="1" flipV="1">
            <a:off x="-550737" y="547236"/>
            <a:ext cx="4956503" cy="3855029"/>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pic>
        <p:nvPicPr>
          <p:cNvPr id="11" name="Picture 10" descr="image3.jpg"/>
          <p:cNvPicPr>
            <a:picLocks/>
          </p:cNvPicPr>
          <p:nvPr userDrawn="1"/>
        </p:nvPicPr>
        <p:blipFill>
          <a:blip r:embed="rId5" cstate="print"/>
          <a:stretch>
            <a:fillRect/>
          </a:stretch>
        </p:blipFill>
        <p:spPr>
          <a:xfrm>
            <a:off x="3310128" y="2590800"/>
            <a:ext cx="2203704" cy="768096"/>
          </a:xfrm>
          <a:prstGeom prst="rect">
            <a:avLst/>
          </a:prstGeom>
        </p:spPr>
      </p:pic>
      <p:pic>
        <p:nvPicPr>
          <p:cNvPr id="12" name="Picture 11" descr="image4.jpg"/>
          <p:cNvPicPr>
            <a:picLocks/>
          </p:cNvPicPr>
          <p:nvPr userDrawn="1"/>
        </p:nvPicPr>
        <p:blipFill>
          <a:blip r:embed="rId6" cstate="print"/>
          <a:stretch>
            <a:fillRect/>
          </a:stretch>
        </p:blipFill>
        <p:spPr>
          <a:xfrm>
            <a:off x="5550408" y="2587752"/>
            <a:ext cx="1271016" cy="771403"/>
          </a:xfrm>
          <a:prstGeom prst="rect">
            <a:avLst/>
          </a:prstGeom>
        </p:spPr>
      </p:pic>
      <p:pic>
        <p:nvPicPr>
          <p:cNvPr id="13" name="Picture 12" descr="image5.jpg"/>
          <p:cNvPicPr>
            <a:picLocks/>
          </p:cNvPicPr>
          <p:nvPr userDrawn="1"/>
        </p:nvPicPr>
        <p:blipFill>
          <a:blip r:embed="rId7" cstate="print"/>
          <a:stretch>
            <a:fillRect/>
          </a:stretch>
        </p:blipFill>
        <p:spPr>
          <a:xfrm>
            <a:off x="6858000" y="2590800"/>
            <a:ext cx="2286000" cy="768096"/>
          </a:xfrm>
          <a:prstGeom prst="rect">
            <a:avLst/>
          </a:prstGeom>
        </p:spPr>
      </p:pic>
      <p:sp>
        <p:nvSpPr>
          <p:cNvPr id="18" name="Text Placeholder 8"/>
          <p:cNvSpPr>
            <a:spLocks noGrp="1"/>
          </p:cNvSpPr>
          <p:nvPr>
            <p:ph type="body" sz="quarter" idx="12" hasCustomPrompt="1"/>
          </p:nvPr>
        </p:nvSpPr>
        <p:spPr>
          <a:xfrm>
            <a:off x="2743200" y="3584448"/>
            <a:ext cx="6248400" cy="762000"/>
          </a:xfrm>
        </p:spPr>
        <p:txBody>
          <a:bodyPr>
            <a:noAutofit/>
          </a:bodyPr>
          <a:lstStyle>
            <a:lvl1pPr>
              <a:buNone/>
              <a:defRPr sz="3600"/>
            </a:lvl1pPr>
          </a:lstStyle>
          <a:p>
            <a:pPr lvl="0"/>
            <a:r>
              <a:rPr lang="en-US"/>
              <a:t>Click to edit Master title Style</a:t>
            </a:r>
          </a:p>
        </p:txBody>
      </p:sp>
    </p:spTree>
  </p:cSld>
  <p:clrMapOvr>
    <a:overrideClrMapping bg1="lt1" tx1="dk1" bg2="lt2" tx2="dk2" accent1="accent1" accent2="accent2" accent3="accent3" accent4="accent4" accent5="accent5" accent6="accent6" hlink="hlink" folHlink="folHlink"/>
  </p:clrMapOvr>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Title &amp; Content - Bar Layout">
    <p:spTree>
      <p:nvGrpSpPr>
        <p:cNvPr id="1" name=""/>
        <p:cNvGrpSpPr/>
        <p:nvPr/>
      </p:nvGrpSpPr>
      <p:grpSpPr>
        <a:xfrm>
          <a:off x="0" y="0"/>
          <a:ext cx="0" cy="0"/>
          <a:chOff x="0" y="0"/>
          <a:chExt cx="0" cy="0"/>
        </a:xfrm>
      </p:grpSpPr>
      <p:sp>
        <p:nvSpPr>
          <p:cNvPr id="2" name="Title 1"/>
          <p:cNvSpPr>
            <a:spLocks noGrp="1"/>
          </p:cNvSpPr>
          <p:nvPr>
            <p:ph type="title"/>
          </p:nvPr>
        </p:nvSpPr>
        <p:spPr>
          <a:xfrm>
            <a:off x="457200" y="118872"/>
            <a:ext cx="8229600" cy="566928"/>
          </a:xfrm>
        </p:spPr>
        <p:txBody>
          <a:bodyPr>
            <a:normAutofit/>
          </a:bodyPr>
          <a:lstStyle>
            <a:lvl1pPr algn="l">
              <a:defRPr sz="4000"/>
            </a:lvl1pPr>
          </a:lstStyle>
          <a:p>
            <a:r>
              <a:rPr lang="en-US"/>
              <a:t>Click to edit Master title style</a:t>
            </a:r>
          </a:p>
        </p:txBody>
      </p:sp>
      <p:sp>
        <p:nvSpPr>
          <p:cNvPr id="3" name="Content Placeholder 2"/>
          <p:cNvSpPr>
            <a:spLocks noGrp="1"/>
          </p:cNvSpPr>
          <p:nvPr>
            <p:ph idx="1"/>
          </p:nvPr>
        </p:nvSpPr>
        <p:spPr/>
        <p:txBody>
          <a:bodyPr/>
          <a:lstStyle>
            <a:lvl2pPr>
              <a:buSzPct val="80000"/>
              <a:buFont typeface="Courier New" pitchFamily="49" charset="0"/>
              <a:buChar char="o"/>
              <a:defRPr/>
            </a:lvl2pPr>
            <a:lvl3pPr>
              <a:buFont typeface="Calibri" pitchFamily="34" charset="0"/>
              <a:buChar char="–"/>
              <a:defRPr/>
            </a:lvl3pPr>
            <a:lvl4pPr>
              <a:buFont typeface="Wingdings" pitchFamily="2" charset="2"/>
              <a:buChar char="§"/>
              <a:defRPr/>
            </a:lvl4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Line 5"/>
          <p:cNvSpPr>
            <a:spLocks noChangeShapeType="1"/>
          </p:cNvSpPr>
          <p:nvPr userDrawn="1"/>
        </p:nvSpPr>
        <p:spPr bwMode="auto">
          <a:xfrm>
            <a:off x="0" y="762000"/>
            <a:ext cx="9144000" cy="0"/>
          </a:xfrm>
          <a:prstGeom prst="line">
            <a:avLst/>
          </a:prstGeom>
          <a:noFill/>
          <a:ln w="28575">
            <a:solidFill>
              <a:schemeClr val="tx1"/>
            </a:solidFill>
            <a:round/>
            <a:headEnd/>
            <a:tailEnd/>
          </a:ln>
        </p:spPr>
        <p:txBody>
          <a:bodyPr wrap="none" anchor="ctr"/>
          <a:lstStyle/>
          <a:p>
            <a:pPr marL="0" marR="0" lvl="0" indent="0" algn="l" defTabSz="914377" rtl="0" eaLnBrk="1" fontAlgn="base" latinLnBrk="0" hangingPunct="1">
              <a:lnSpc>
                <a:spcPct val="100000"/>
              </a:lnSpc>
              <a:spcBef>
                <a:spcPct val="0"/>
              </a:spcBef>
              <a:spcAft>
                <a:spcPct val="0"/>
              </a:spcAft>
              <a:buClrTx/>
              <a:buSzTx/>
              <a:buFontTx/>
              <a:buNone/>
              <a:tabLst/>
              <a:defRPr/>
            </a:pPr>
            <a:endParaRPr kumimoji="0" lang="en-US" sz="2200" b="0" i="0" u="none" strike="noStrike" kern="1200" cap="none" spc="0" normalizeH="0" baseline="0" noProof="0">
              <a:ln>
                <a:noFill/>
              </a:ln>
              <a:solidFill>
                <a:schemeClr val="tx1"/>
              </a:solidFill>
              <a:effectLst/>
              <a:uLnTx/>
              <a:uFillTx/>
              <a:latin typeface="Arial" charset="0"/>
              <a:ea typeface="ＭＳ Ｐゴシック" pitchFamily="-109" charset="-128"/>
              <a:cs typeface="+mn-cs"/>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2 Column - Bar Layou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905000"/>
            <a:ext cx="4038600" cy="4267200"/>
          </a:xfrm>
        </p:spPr>
        <p:txBody>
          <a:bodyPr/>
          <a:lstStyle>
            <a:lvl1pPr>
              <a:defRPr sz="2400" b="0" baseline="0"/>
            </a:lvl1pPr>
            <a:lvl2pPr>
              <a:buSzPct val="80000"/>
              <a:buFont typeface="Courier New" pitchFamily="49" charset="0"/>
              <a:buChar char="o"/>
              <a:defRPr lang="en-US" sz="2200" kern="1200" dirty="0" smtClean="0">
                <a:solidFill>
                  <a:schemeClr val="tx1"/>
                </a:solidFill>
                <a:latin typeface="+mn-lt"/>
                <a:ea typeface="+mn-ea"/>
                <a:cs typeface="+mn-cs"/>
              </a:defRPr>
            </a:lvl2pPr>
            <a:lvl3pPr>
              <a:buFont typeface="Calibri" pitchFamily="34" charset="0"/>
              <a:buChar char="–"/>
              <a:defRPr sz="2000"/>
            </a:lvl3pPr>
            <a:lvl4pPr>
              <a:buFont typeface="Wingdings" pitchFamily="2" charset="2"/>
              <a:buChar cha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905000"/>
            <a:ext cx="4038600" cy="4267200"/>
          </a:xfrm>
        </p:spPr>
        <p:txBody>
          <a:bodyPr/>
          <a:lstStyle>
            <a:lvl1pPr>
              <a:defRPr sz="2400" b="0"/>
            </a:lvl1pPr>
            <a:lvl2pPr>
              <a:buSzPct val="80000"/>
              <a:buFont typeface="Courier New" pitchFamily="49" charset="0"/>
              <a:buChar char="o"/>
              <a:defRPr sz="2200"/>
            </a:lvl2pPr>
            <a:lvl3pPr>
              <a:buFont typeface="Calibri" pitchFamily="34" charset="0"/>
              <a:buChar char="–"/>
              <a:defRPr sz="2000"/>
            </a:lvl3pPr>
            <a:lvl4pPr>
              <a:buFont typeface="Wingdings" pitchFamily="2" charset="2"/>
              <a:buChar cha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Text Placeholder 8"/>
          <p:cNvSpPr>
            <a:spLocks noGrp="1"/>
          </p:cNvSpPr>
          <p:nvPr>
            <p:ph type="body" sz="quarter" idx="10"/>
          </p:nvPr>
        </p:nvSpPr>
        <p:spPr>
          <a:xfrm>
            <a:off x="457200" y="1295400"/>
            <a:ext cx="4038600" cy="457200"/>
          </a:xfrm>
        </p:spPr>
        <p:txBody>
          <a:bodyPr>
            <a:noAutofit/>
          </a:bodyPr>
          <a:lstStyle>
            <a:lvl1pPr>
              <a:buNone/>
              <a:defRPr sz="2400" b="1"/>
            </a:lvl1pPr>
          </a:lstStyle>
          <a:p>
            <a:pPr lvl="0"/>
            <a:r>
              <a:rPr lang="en-US"/>
              <a:t>Click to edit Master text styles</a:t>
            </a:r>
          </a:p>
        </p:txBody>
      </p:sp>
      <p:sp>
        <p:nvSpPr>
          <p:cNvPr id="8" name="Text Placeholder 8"/>
          <p:cNvSpPr>
            <a:spLocks noGrp="1"/>
          </p:cNvSpPr>
          <p:nvPr>
            <p:ph type="body" sz="quarter" idx="11"/>
          </p:nvPr>
        </p:nvSpPr>
        <p:spPr>
          <a:xfrm>
            <a:off x="4648200" y="1295400"/>
            <a:ext cx="4038600" cy="457200"/>
          </a:xfrm>
        </p:spPr>
        <p:txBody>
          <a:bodyPr>
            <a:noAutofit/>
          </a:bodyPr>
          <a:lstStyle>
            <a:lvl1pPr>
              <a:buNone/>
              <a:defRPr sz="2400" b="1"/>
            </a:lvl1pPr>
          </a:lstStyle>
          <a:p>
            <a:pPr lvl="0"/>
            <a:r>
              <a:rPr lang="en-US"/>
              <a:t>Click to edit Master text styles</a:t>
            </a:r>
          </a:p>
        </p:txBody>
      </p:sp>
    </p:spTree>
  </p:cSld>
  <p:clrMapOvr>
    <a:masterClrMapping/>
  </p:clrMapOvr>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type="twoObj" preserve="1">
  <p:cSld name="Title, Text, Object - Bar Layou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447800"/>
            <a:ext cx="4038600" cy="4724400"/>
          </a:xfrm>
        </p:spPr>
        <p:txBody>
          <a:bodyPr/>
          <a:lstStyle>
            <a:lvl1pPr>
              <a:defRPr sz="2800"/>
            </a:lvl1pPr>
            <a:lvl2pPr>
              <a:buSzPct val="80000"/>
              <a:buFont typeface="Courier New" pitchFamily="49" charset="0"/>
              <a:buChar char="o"/>
              <a:defRPr sz="2400"/>
            </a:lvl2pPr>
            <a:lvl3pPr marL="1258857" indent="-344479">
              <a:buFont typeface="Calibri" pitchFamily="34" charset="0"/>
              <a:buChar char="–"/>
              <a:defRPr sz="2000"/>
            </a:lvl3pPr>
            <a:lvl4pPr>
              <a:buFont typeface="Wingdings" pitchFamily="2" charset="2"/>
              <a:buChar cha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447800"/>
            <a:ext cx="4038600" cy="4724400"/>
          </a:xfrm>
        </p:spPr>
        <p:txBody>
          <a:bodyPr/>
          <a:lstStyle>
            <a:lvl1pPr>
              <a:buNone/>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obj" preserve="1">
  <p:cSld name="Title and Content - No Bar Layout">
    <p:spTree>
      <p:nvGrpSpPr>
        <p:cNvPr id="1" name=""/>
        <p:cNvGrpSpPr/>
        <p:nvPr/>
      </p:nvGrpSpPr>
      <p:grpSpPr>
        <a:xfrm>
          <a:off x="0" y="0"/>
          <a:ext cx="0" cy="0"/>
          <a:chOff x="0" y="0"/>
          <a:chExt cx="0" cy="0"/>
        </a:xfrm>
      </p:grpSpPr>
      <p:sp>
        <p:nvSpPr>
          <p:cNvPr id="2" name="Title 1"/>
          <p:cNvSpPr>
            <a:spLocks noGrp="1"/>
          </p:cNvSpPr>
          <p:nvPr>
            <p:ph type="title"/>
          </p:nvPr>
        </p:nvSpPr>
        <p:spPr>
          <a:xfrm>
            <a:off x="457200" y="118872"/>
            <a:ext cx="8229600" cy="566928"/>
          </a:xfrm>
        </p:spPr>
        <p:txBody>
          <a:bodyPr>
            <a:normAutofit/>
          </a:bodyPr>
          <a:lstStyle>
            <a:lvl1pPr algn="l">
              <a:defRPr sz="4000"/>
            </a:lvl1pPr>
          </a:lstStyle>
          <a:p>
            <a:r>
              <a:rPr lang="en-US"/>
              <a:t>Click to edit Master title style</a:t>
            </a:r>
          </a:p>
        </p:txBody>
      </p:sp>
      <p:sp>
        <p:nvSpPr>
          <p:cNvPr id="3" name="Content Placeholder 2"/>
          <p:cNvSpPr>
            <a:spLocks noGrp="1"/>
          </p:cNvSpPr>
          <p:nvPr>
            <p:ph idx="1"/>
          </p:nvPr>
        </p:nvSpPr>
        <p:spPr/>
        <p:txBody>
          <a:bodyPr/>
          <a:lstStyle>
            <a:lvl2pPr>
              <a:buSzPct val="80000"/>
              <a:buFont typeface="Courier New" pitchFamily="49" charset="0"/>
              <a:buChar char="o"/>
              <a:defRPr/>
            </a:lvl2pPr>
            <a:lvl3pPr>
              <a:buFont typeface="Calibri" pitchFamily="34" charset="0"/>
              <a:buChar char="–"/>
              <a:defRPr/>
            </a:lvl3pPr>
            <a:lvl4pPr>
              <a:buFont typeface="Wingdings" pitchFamily="2" charset="2"/>
              <a:buChar char="§"/>
              <a:defRPr/>
            </a:lvl4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ectangle 4"/>
          <p:cNvSpPr/>
          <p:nvPr userDrawn="1"/>
        </p:nvSpPr>
        <p:spPr>
          <a:xfrm>
            <a:off x="0" y="685800"/>
            <a:ext cx="9144000" cy="1524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2 Column - No Bar Layou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905000"/>
            <a:ext cx="4038600" cy="4267200"/>
          </a:xfrm>
        </p:spPr>
        <p:txBody>
          <a:bodyPr/>
          <a:lstStyle>
            <a:lvl1pPr>
              <a:defRPr sz="2400" b="0" baseline="0"/>
            </a:lvl1pPr>
            <a:lvl2pPr>
              <a:buSzPct val="80000"/>
              <a:buFont typeface="Courier New" pitchFamily="49" charset="0"/>
              <a:buChar char="o"/>
              <a:defRPr lang="en-US" sz="2200" kern="1200" dirty="0" smtClean="0">
                <a:solidFill>
                  <a:schemeClr val="tx1"/>
                </a:solidFill>
                <a:latin typeface="+mn-lt"/>
                <a:ea typeface="+mn-ea"/>
                <a:cs typeface="+mn-cs"/>
              </a:defRPr>
            </a:lvl2pPr>
            <a:lvl3pPr>
              <a:buFont typeface="Calibri" pitchFamily="34" charset="0"/>
              <a:buChar char="–"/>
              <a:defRPr sz="2000"/>
            </a:lvl3pPr>
            <a:lvl4pPr>
              <a:buFont typeface="Wingdings" pitchFamily="2" charset="2"/>
              <a:buChar cha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905000"/>
            <a:ext cx="4038600" cy="4267200"/>
          </a:xfrm>
        </p:spPr>
        <p:txBody>
          <a:bodyPr/>
          <a:lstStyle>
            <a:lvl1pPr>
              <a:defRPr sz="2400" b="0"/>
            </a:lvl1pPr>
            <a:lvl2pPr>
              <a:buSzPct val="80000"/>
              <a:buFont typeface="Courier New" pitchFamily="49" charset="0"/>
              <a:buChar char="o"/>
              <a:defRPr sz="2200"/>
            </a:lvl2pPr>
            <a:lvl3pPr>
              <a:buFont typeface="Calibri" pitchFamily="34" charset="0"/>
              <a:buChar char="–"/>
              <a:defRPr sz="2000"/>
            </a:lvl3pPr>
            <a:lvl4pPr>
              <a:buFont typeface="Wingdings" pitchFamily="2" charset="2"/>
              <a:buChar cha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Rectangle 6"/>
          <p:cNvSpPr/>
          <p:nvPr userDrawn="1"/>
        </p:nvSpPr>
        <p:spPr>
          <a:xfrm>
            <a:off x="0" y="685800"/>
            <a:ext cx="9144000" cy="1524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9" name="Text Placeholder 8"/>
          <p:cNvSpPr>
            <a:spLocks noGrp="1"/>
          </p:cNvSpPr>
          <p:nvPr>
            <p:ph type="body" sz="quarter" idx="10"/>
          </p:nvPr>
        </p:nvSpPr>
        <p:spPr>
          <a:xfrm>
            <a:off x="457200" y="1295400"/>
            <a:ext cx="4038600" cy="457200"/>
          </a:xfrm>
        </p:spPr>
        <p:txBody>
          <a:bodyPr>
            <a:noAutofit/>
          </a:bodyPr>
          <a:lstStyle>
            <a:lvl1pPr>
              <a:buNone/>
              <a:defRPr sz="2400" b="1"/>
            </a:lvl1pPr>
          </a:lstStyle>
          <a:p>
            <a:pPr lvl="0"/>
            <a:r>
              <a:rPr lang="en-US"/>
              <a:t>Click to edit Master text styles</a:t>
            </a:r>
          </a:p>
        </p:txBody>
      </p:sp>
      <p:sp>
        <p:nvSpPr>
          <p:cNvPr id="10" name="Text Placeholder 8"/>
          <p:cNvSpPr>
            <a:spLocks noGrp="1"/>
          </p:cNvSpPr>
          <p:nvPr>
            <p:ph type="body" sz="quarter" idx="11"/>
          </p:nvPr>
        </p:nvSpPr>
        <p:spPr>
          <a:xfrm>
            <a:off x="4648200" y="1295400"/>
            <a:ext cx="4038600" cy="457200"/>
          </a:xfrm>
        </p:spPr>
        <p:txBody>
          <a:bodyPr>
            <a:noAutofit/>
          </a:bodyPr>
          <a:lstStyle>
            <a:lvl1pPr>
              <a:buNone/>
              <a:defRPr sz="2400" b="1"/>
            </a:lvl1pPr>
          </a:lstStyle>
          <a:p>
            <a:pPr lvl="0"/>
            <a:r>
              <a:rPr lang="en-US"/>
              <a:t>Click to edit Master text styles</a:t>
            </a:r>
          </a:p>
        </p:txBody>
      </p:sp>
    </p:spTree>
  </p:cSld>
  <p:clrMapOvr>
    <a:masterClrMapping/>
  </p:clrMapOvr>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type="twoObj" preserve="1">
  <p:cSld name="Title, Text, Object - No Bar Layou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447800"/>
            <a:ext cx="4038600" cy="4724400"/>
          </a:xfrm>
        </p:spPr>
        <p:txBody>
          <a:bodyPr/>
          <a:lstStyle>
            <a:lvl1pPr>
              <a:defRPr sz="2800"/>
            </a:lvl1pPr>
            <a:lvl2pPr>
              <a:buSzPct val="80000"/>
              <a:buFont typeface="Courier New" pitchFamily="49" charset="0"/>
              <a:buChar char="o"/>
              <a:defRPr sz="2400"/>
            </a:lvl2pPr>
            <a:lvl3pPr>
              <a:buFont typeface="Calibri" pitchFamily="34" charset="0"/>
              <a:buChar char="–"/>
              <a:defRPr sz="2000"/>
            </a:lvl3pPr>
            <a:lvl4pPr>
              <a:buFont typeface="Wingdings" pitchFamily="2" charset="2"/>
              <a:buChar cha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447800"/>
            <a:ext cx="4038600" cy="4724400"/>
          </a:xfrm>
        </p:spPr>
        <p:txBody>
          <a:bodyPr/>
          <a:lstStyle>
            <a:lvl1pPr>
              <a:buNone/>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p:txBody>
      </p:sp>
      <p:sp>
        <p:nvSpPr>
          <p:cNvPr id="5" name="Rectangle 4"/>
          <p:cNvSpPr/>
          <p:nvPr userDrawn="1"/>
        </p:nvSpPr>
        <p:spPr>
          <a:xfrm>
            <a:off x="0" y="685800"/>
            <a:ext cx="9144000" cy="1524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e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slideLayout" Target="../slideLayouts/slideLayout24.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slideLayout" Target="../slideLayouts/slideLayout23.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5" Type="http://schemas.openxmlformats.org/officeDocument/2006/relationships/image" Target="../media/image21.png"/><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 Id="rId14"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122237"/>
            <a:ext cx="8229600" cy="563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371600"/>
            <a:ext cx="8229600" cy="48006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Line 5"/>
          <p:cNvSpPr>
            <a:spLocks noChangeShapeType="1"/>
          </p:cNvSpPr>
          <p:nvPr userDrawn="1"/>
        </p:nvSpPr>
        <p:spPr bwMode="auto">
          <a:xfrm>
            <a:off x="0" y="758825"/>
            <a:ext cx="9144000" cy="0"/>
          </a:xfrm>
          <a:prstGeom prst="line">
            <a:avLst/>
          </a:prstGeom>
          <a:noFill/>
          <a:ln w="28575">
            <a:solidFill>
              <a:schemeClr val="tx1"/>
            </a:solidFill>
            <a:round/>
            <a:headEnd/>
            <a:tailEnd/>
          </a:ln>
        </p:spPr>
        <p:txBody>
          <a:bodyPr wrap="none" anchor="ctr"/>
          <a:lstStyle/>
          <a:p>
            <a:pPr marL="0" marR="0" lvl="0" indent="0" algn="l" defTabSz="914377" rtl="0" eaLnBrk="1" fontAlgn="base" latinLnBrk="0" hangingPunct="1">
              <a:lnSpc>
                <a:spcPct val="100000"/>
              </a:lnSpc>
              <a:spcBef>
                <a:spcPct val="0"/>
              </a:spcBef>
              <a:spcAft>
                <a:spcPct val="0"/>
              </a:spcAft>
              <a:buClrTx/>
              <a:buSzTx/>
              <a:buFontTx/>
              <a:buNone/>
              <a:tabLst/>
              <a:defRPr/>
            </a:pPr>
            <a:endParaRPr kumimoji="0" lang="en-US" sz="2200" b="0" i="0" u="none" strike="noStrike" kern="1200" cap="none" spc="0" normalizeH="0" baseline="0" noProof="0">
              <a:ln>
                <a:noFill/>
              </a:ln>
              <a:solidFill>
                <a:schemeClr val="tx1"/>
              </a:solidFill>
              <a:effectLst/>
              <a:uLnTx/>
              <a:uFillTx/>
              <a:latin typeface="Arial" charset="0"/>
              <a:ea typeface="ＭＳ Ｐゴシック" pitchFamily="-109" charset="-128"/>
              <a:cs typeface="+mn-cs"/>
            </a:endParaRPr>
          </a:p>
        </p:txBody>
      </p:sp>
      <p:pic>
        <p:nvPicPr>
          <p:cNvPr id="5" name="Picture 4" descr="bluebaseline.jpg"/>
          <p:cNvPicPr>
            <a:picLocks noChangeAspect="1"/>
          </p:cNvPicPr>
          <p:nvPr userDrawn="1"/>
        </p:nvPicPr>
        <p:blipFill>
          <a:blip r:embed="rId13" cstate="print"/>
          <a:stretch>
            <a:fillRect/>
          </a:stretch>
        </p:blipFill>
        <p:spPr>
          <a:xfrm>
            <a:off x="0" y="6647688"/>
            <a:ext cx="9144000" cy="216843"/>
          </a:xfrm>
          <a:prstGeom prst="rect">
            <a:avLst/>
          </a:prstGeom>
        </p:spPr>
      </p:pic>
      <p:sp>
        <p:nvSpPr>
          <p:cNvPr id="6" name="TextBox 5"/>
          <p:cNvSpPr txBox="1"/>
          <p:nvPr userDrawn="1"/>
        </p:nvSpPr>
        <p:spPr>
          <a:xfrm>
            <a:off x="8305800" y="6629402"/>
            <a:ext cx="381000" cy="261610"/>
          </a:xfrm>
          <a:prstGeom prst="rect">
            <a:avLst/>
          </a:prstGeom>
          <a:noFill/>
        </p:spPr>
        <p:txBody>
          <a:bodyPr wrap="square" rtlCol="0">
            <a:spAutoFit/>
          </a:bodyPr>
          <a:lstStyle/>
          <a:p>
            <a:pPr marL="0" marR="0" indent="0" algn="l" defTabSz="914377" rtl="0" eaLnBrk="1" fontAlgn="auto" latinLnBrk="0" hangingPunct="1">
              <a:lnSpc>
                <a:spcPct val="100000"/>
              </a:lnSpc>
              <a:spcBef>
                <a:spcPts val="0"/>
              </a:spcBef>
              <a:spcAft>
                <a:spcPts val="0"/>
              </a:spcAft>
              <a:buClrTx/>
              <a:buSzTx/>
              <a:buFontTx/>
              <a:buNone/>
              <a:tabLst/>
              <a:defRPr/>
            </a:pPr>
            <a:fld id="{052F19B7-D418-4022-ADCB-81F2774CAD6C}" type="slidenum">
              <a:rPr lang="en-US" sz="1100" smtClean="0">
                <a:solidFill>
                  <a:schemeClr val="bg1"/>
                </a:solidFill>
              </a:rPr>
              <a:pPr marL="0" marR="0" indent="0" algn="l" defTabSz="914377" rtl="0" eaLnBrk="1" fontAlgn="auto" latinLnBrk="0" hangingPunct="1">
                <a:lnSpc>
                  <a:spcPct val="100000"/>
                </a:lnSpc>
                <a:spcBef>
                  <a:spcPts val="0"/>
                </a:spcBef>
                <a:spcAft>
                  <a:spcPts val="0"/>
                </a:spcAft>
                <a:buClrTx/>
                <a:buSzTx/>
                <a:buFontTx/>
                <a:buNone/>
                <a:tabLst/>
                <a:defRPr/>
              </a:pPr>
              <a:t>‹#›</a:t>
            </a:fld>
            <a:endParaRPr lang="en-US" sz="1100">
              <a:solidFill>
                <a:schemeClr val="bg1"/>
              </a:solidFill>
            </a:endParaRPr>
          </a:p>
        </p:txBody>
      </p:sp>
    </p:spTree>
  </p:cSld>
  <p:clrMap bg1="dk1" tx1="lt1" bg2="dk2" tx2="lt2" accent1="accent1" accent2="accent2" accent3="accent3" accent4="accent4" accent5="accent5" accent6="accent6" hlink="hlink" folHlink="folHlink"/>
  <p:sldLayoutIdLst>
    <p:sldLayoutId id="2147483705" r:id="rId1"/>
    <p:sldLayoutId id="2147483649" r:id="rId2"/>
    <p:sldLayoutId id="2147483660" r:id="rId3"/>
    <p:sldLayoutId id="2147483650" r:id="rId4"/>
    <p:sldLayoutId id="2147483652" r:id="rId5"/>
    <p:sldLayoutId id="2147483662" r:id="rId6"/>
    <p:sldLayoutId id="2147483663" r:id="rId7"/>
    <p:sldLayoutId id="2147483669" r:id="rId8"/>
    <p:sldLayoutId id="2147483665" r:id="rId9"/>
    <p:sldLayoutId id="2147483667" r:id="rId10"/>
    <p:sldLayoutId id="2147483706" r:id="rId11"/>
  </p:sldLayoutIdLst>
  <p:hf hdr="0" ftr="0" dt="0"/>
  <p:txStyles>
    <p:titleStyle>
      <a:lvl1pPr algn="l" defTabSz="914377" rtl="0" eaLnBrk="1" latinLnBrk="0" hangingPunct="1">
        <a:spcBef>
          <a:spcPct val="0"/>
        </a:spcBef>
        <a:buNone/>
        <a:defRPr sz="4000" b="1" kern="1200">
          <a:solidFill>
            <a:schemeClr val="tx1"/>
          </a:solidFill>
          <a:latin typeface="+mj-lt"/>
          <a:ea typeface="+mj-ea"/>
          <a:cs typeface="+mj-cs"/>
        </a:defRPr>
      </a:lvl1pPr>
    </p:titleStyle>
    <p:bodyStyle>
      <a:lvl1pPr marL="342891" indent="-342891" algn="l" defTabSz="914377" rtl="0" eaLnBrk="1" latinLnBrk="0" hangingPunct="1">
        <a:spcBef>
          <a:spcPct val="20000"/>
        </a:spcBef>
        <a:buFont typeface="Arial" pitchFamily="34" charset="0"/>
        <a:buChar char="•"/>
        <a:defRPr sz="3200" b="1" kern="1200">
          <a:solidFill>
            <a:schemeClr val="tx1"/>
          </a:solidFill>
          <a:latin typeface="+mn-lt"/>
          <a:ea typeface="+mn-ea"/>
          <a:cs typeface="+mn-cs"/>
        </a:defRPr>
      </a:lvl1pPr>
      <a:lvl2pPr marL="742932" indent="-285744" algn="l" defTabSz="914377"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2971" indent="-228594" algn="l" defTabSz="914377"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160" indent="-228594" algn="l" defTabSz="914377"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349" indent="-228594" algn="l" defTabSz="914377"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537" indent="-228594" algn="l" defTabSz="914377"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726" indent="-228594" algn="l" defTabSz="914377"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914" indent="-228594" algn="l" defTabSz="914377"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103" indent="-228594" algn="l" defTabSz="914377"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377" rtl="0" eaLnBrk="1" latinLnBrk="0" hangingPunct="1">
        <a:defRPr sz="1800" kern="1200">
          <a:solidFill>
            <a:schemeClr val="tx1"/>
          </a:solidFill>
          <a:latin typeface="+mn-lt"/>
          <a:ea typeface="+mn-ea"/>
          <a:cs typeface="+mn-cs"/>
        </a:defRPr>
      </a:lvl1pPr>
      <a:lvl2pPr marL="457189" algn="l" defTabSz="914377" rtl="0" eaLnBrk="1" latinLnBrk="0" hangingPunct="1">
        <a:defRPr sz="1800" kern="1200">
          <a:solidFill>
            <a:schemeClr val="tx1"/>
          </a:solidFill>
          <a:latin typeface="+mn-lt"/>
          <a:ea typeface="+mn-ea"/>
          <a:cs typeface="+mn-cs"/>
        </a:defRPr>
      </a:lvl2pPr>
      <a:lvl3pPr marL="914377" algn="l" defTabSz="914377" rtl="0" eaLnBrk="1" latinLnBrk="0" hangingPunct="1">
        <a:defRPr sz="1800" kern="1200">
          <a:solidFill>
            <a:schemeClr val="tx1"/>
          </a:solidFill>
          <a:latin typeface="+mn-lt"/>
          <a:ea typeface="+mn-ea"/>
          <a:cs typeface="+mn-cs"/>
        </a:defRPr>
      </a:lvl3pPr>
      <a:lvl4pPr marL="1371566" algn="l" defTabSz="914377" rtl="0" eaLnBrk="1" latinLnBrk="0" hangingPunct="1">
        <a:defRPr sz="1800" kern="1200">
          <a:solidFill>
            <a:schemeClr val="tx1"/>
          </a:solidFill>
          <a:latin typeface="+mn-lt"/>
          <a:ea typeface="+mn-ea"/>
          <a:cs typeface="+mn-cs"/>
        </a:defRPr>
      </a:lvl4pPr>
      <a:lvl5pPr marL="1828754" algn="l" defTabSz="914377" rtl="0" eaLnBrk="1" latinLnBrk="0" hangingPunct="1">
        <a:defRPr sz="1800" kern="1200">
          <a:solidFill>
            <a:schemeClr val="tx1"/>
          </a:solidFill>
          <a:latin typeface="+mn-lt"/>
          <a:ea typeface="+mn-ea"/>
          <a:cs typeface="+mn-cs"/>
        </a:defRPr>
      </a:lvl5pPr>
      <a:lvl6pPr marL="2285943" algn="l" defTabSz="914377" rtl="0" eaLnBrk="1" latinLnBrk="0" hangingPunct="1">
        <a:defRPr sz="1800" kern="1200">
          <a:solidFill>
            <a:schemeClr val="tx1"/>
          </a:solidFill>
          <a:latin typeface="+mn-lt"/>
          <a:ea typeface="+mn-ea"/>
          <a:cs typeface="+mn-cs"/>
        </a:defRPr>
      </a:lvl6pPr>
      <a:lvl7pPr marL="2743131" algn="l" defTabSz="914377" rtl="0" eaLnBrk="1" latinLnBrk="0" hangingPunct="1">
        <a:defRPr sz="1800" kern="1200">
          <a:solidFill>
            <a:schemeClr val="tx1"/>
          </a:solidFill>
          <a:latin typeface="+mn-lt"/>
          <a:ea typeface="+mn-ea"/>
          <a:cs typeface="+mn-cs"/>
        </a:defRPr>
      </a:lvl7pPr>
      <a:lvl8pPr marL="3200320" algn="l" defTabSz="914377" rtl="0" eaLnBrk="1" latinLnBrk="0" hangingPunct="1">
        <a:defRPr sz="1800" kern="1200">
          <a:solidFill>
            <a:schemeClr val="tx1"/>
          </a:solidFill>
          <a:latin typeface="+mn-lt"/>
          <a:ea typeface="+mn-ea"/>
          <a:cs typeface="+mn-cs"/>
        </a:defRPr>
      </a:lvl8pPr>
      <a:lvl9pPr marL="3657509" algn="l" defTabSz="914377"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grpSp>
        <p:nvGrpSpPr>
          <p:cNvPr id="6" name="Group 5"/>
          <p:cNvGrpSpPr/>
          <p:nvPr userDrawn="1"/>
        </p:nvGrpSpPr>
        <p:grpSpPr>
          <a:xfrm>
            <a:off x="0" y="6663888"/>
            <a:ext cx="9144000" cy="261610"/>
            <a:chOff x="0" y="6400800"/>
            <a:chExt cx="9144000" cy="261610"/>
          </a:xfrm>
        </p:grpSpPr>
        <p:sp>
          <p:nvSpPr>
            <p:cNvPr id="7" name="Rectangle 6"/>
            <p:cNvSpPr/>
            <p:nvPr userDrawn="1"/>
          </p:nvSpPr>
          <p:spPr>
            <a:xfrm>
              <a:off x="0" y="6400800"/>
              <a:ext cx="9144000" cy="228600"/>
            </a:xfrm>
            <a:prstGeom prst="rect">
              <a:avLst/>
            </a:prstGeom>
            <a:solidFill>
              <a:srgbClr val="0064A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8" name="TextBox 7"/>
            <p:cNvSpPr txBox="1"/>
            <p:nvPr userDrawn="1"/>
          </p:nvSpPr>
          <p:spPr>
            <a:xfrm>
              <a:off x="152400" y="6400800"/>
              <a:ext cx="8991600" cy="261610"/>
            </a:xfrm>
            <a:prstGeom prst="rect">
              <a:avLst/>
            </a:prstGeom>
            <a:noFill/>
          </p:spPr>
          <p:txBody>
            <a:bodyPr wrap="square" rtlCol="0">
              <a:spAutoFit/>
            </a:bodyPr>
            <a:lstStyle/>
            <a:p>
              <a:r>
                <a:rPr lang="en-US" sz="1100">
                  <a:solidFill>
                    <a:schemeClr val="bg1"/>
                  </a:solidFill>
                </a:rPr>
                <a:t>NATIONAL RENEWABLE ENERGY LABORATORY							</a:t>
              </a:r>
              <a:fld id="{05D1D33C-D042-40F3-BA77-452DFF03BC45}" type="slidenum">
                <a:rPr lang="en-US" sz="1100" smtClean="0">
                  <a:solidFill>
                    <a:schemeClr val="bg1"/>
                  </a:solidFill>
                </a:rPr>
                <a:pPr/>
                <a:t>‹#›</a:t>
              </a:fld>
              <a:endParaRPr lang="en-US" sz="1100">
                <a:solidFill>
                  <a:schemeClr val="bg1"/>
                </a:solidFill>
              </a:endParaRPr>
            </a:p>
          </p:txBody>
        </p:sp>
      </p:grpSp>
      <p:sp>
        <p:nvSpPr>
          <p:cNvPr id="13" name="Line 2"/>
          <p:cNvSpPr>
            <a:spLocks noChangeShapeType="1"/>
          </p:cNvSpPr>
          <p:nvPr userDrawn="1"/>
        </p:nvSpPr>
        <p:spPr bwMode="auto">
          <a:xfrm>
            <a:off x="0" y="1066800"/>
            <a:ext cx="9144000" cy="0"/>
          </a:xfrm>
          <a:prstGeom prst="line">
            <a:avLst/>
          </a:prstGeom>
          <a:noFill/>
          <a:ln w="76200">
            <a:solidFill>
              <a:schemeClr val="tx1"/>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a:lstStyle/>
          <a:p>
            <a:endParaRPr lang="en-US" sz="1800">
              <a:solidFill>
                <a:prstClr val="black"/>
              </a:solidFill>
            </a:endParaRPr>
          </a:p>
        </p:txBody>
      </p:sp>
      <p:sp>
        <p:nvSpPr>
          <p:cNvPr id="14" name="Line 3"/>
          <p:cNvSpPr>
            <a:spLocks noChangeShapeType="1"/>
          </p:cNvSpPr>
          <p:nvPr userDrawn="1"/>
        </p:nvSpPr>
        <p:spPr bwMode="auto">
          <a:xfrm>
            <a:off x="7108116" y="0"/>
            <a:ext cx="0" cy="1066800"/>
          </a:xfrm>
          <a:prstGeom prst="line">
            <a:avLst/>
          </a:prstGeom>
          <a:noFill/>
          <a:ln w="76200">
            <a:solidFill>
              <a:schemeClr val="tx1"/>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a:lstStyle/>
          <a:p>
            <a:endParaRPr lang="en-US" sz="1800">
              <a:solidFill>
                <a:prstClr val="black"/>
              </a:solidFill>
            </a:endParaRPr>
          </a:p>
        </p:txBody>
      </p:sp>
      <p:pic>
        <p:nvPicPr>
          <p:cNvPr id="2050" name="Picture 2"/>
          <p:cNvPicPr>
            <a:picLocks noChangeAspect="1" noChangeArrowheads="1"/>
          </p:cNvPicPr>
          <p:nvPr userDrawn="1"/>
        </p:nvPicPr>
        <p:blipFill>
          <a:blip r:embed="rId15" cstate="print"/>
          <a:srcRect/>
          <a:stretch>
            <a:fillRect/>
          </a:stretch>
        </p:blipFill>
        <p:spPr bwMode="auto">
          <a:xfrm>
            <a:off x="7543800" y="228602"/>
            <a:ext cx="1181100" cy="4857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sldLayoutIdLst>
    <p:sldLayoutId id="2147483692" r:id="rId1"/>
    <p:sldLayoutId id="2147483693" r:id="rId2"/>
    <p:sldLayoutId id="2147483694" r:id="rId3"/>
    <p:sldLayoutId id="2147483695" r:id="rId4"/>
    <p:sldLayoutId id="2147483696" r:id="rId5"/>
    <p:sldLayoutId id="2147483697" r:id="rId6"/>
    <p:sldLayoutId id="2147483698" r:id="rId7"/>
    <p:sldLayoutId id="2147483699" r:id="rId8"/>
    <p:sldLayoutId id="2147483700" r:id="rId9"/>
    <p:sldLayoutId id="2147483701" r:id="rId10"/>
    <p:sldLayoutId id="2147483702" r:id="rId11"/>
    <p:sldLayoutId id="2147483703" r:id="rId12"/>
    <p:sldLayoutId id="2147483704" r:id="rId13"/>
  </p:sldLayoutIdLst>
  <p:transition>
    <p:fade/>
  </p:transition>
  <p:hf hdr="0" ftr="0" dt="0"/>
  <p:txStyles>
    <p:titleStyle>
      <a:lvl1pPr algn="l" defTabSz="914377" rtl="0" eaLnBrk="1" latinLnBrk="0" hangingPunct="1">
        <a:spcBef>
          <a:spcPct val="0"/>
        </a:spcBef>
        <a:buNone/>
        <a:defRPr sz="3200" b="1" kern="1200">
          <a:solidFill>
            <a:schemeClr val="tx1"/>
          </a:solidFill>
          <a:latin typeface="Arial" pitchFamily="34" charset="0"/>
          <a:ea typeface="+mj-ea"/>
          <a:cs typeface="Arial" pitchFamily="34" charset="0"/>
        </a:defRPr>
      </a:lvl1pPr>
    </p:titleStyle>
    <p:bodyStyle>
      <a:lvl1pPr marL="0" indent="0" algn="l" defTabSz="914377" rtl="0" eaLnBrk="1" latinLnBrk="0" hangingPunct="1">
        <a:spcBef>
          <a:spcPct val="20000"/>
        </a:spcBef>
        <a:buFont typeface="Arial" pitchFamily="34" charset="0"/>
        <a:buNone/>
        <a:defRPr sz="2400" kern="1200">
          <a:solidFill>
            <a:schemeClr val="tx1"/>
          </a:solidFill>
          <a:latin typeface="Arial" pitchFamily="34" charset="0"/>
          <a:ea typeface="+mn-ea"/>
          <a:cs typeface="Arial" pitchFamily="34" charset="0"/>
        </a:defRPr>
      </a:lvl1pPr>
      <a:lvl2pPr marL="742932" indent="-285744" algn="l" defTabSz="914377" rtl="0" eaLnBrk="1" latinLnBrk="0" hangingPunct="1">
        <a:spcBef>
          <a:spcPct val="20000"/>
        </a:spcBef>
        <a:buFont typeface="Arial" pitchFamily="34" charset="0"/>
        <a:buChar char="–"/>
        <a:defRPr sz="2000" kern="1200">
          <a:solidFill>
            <a:schemeClr val="tx1"/>
          </a:solidFill>
          <a:latin typeface="Arial" pitchFamily="34" charset="0"/>
          <a:ea typeface="+mn-ea"/>
          <a:cs typeface="Arial" pitchFamily="34" charset="0"/>
        </a:defRPr>
      </a:lvl2pPr>
      <a:lvl3pPr marL="1142971" indent="-228594" algn="l" defTabSz="914377" rtl="0" eaLnBrk="1" latinLnBrk="0" hangingPunct="1">
        <a:spcBef>
          <a:spcPct val="20000"/>
        </a:spcBef>
        <a:buFont typeface="Arial" pitchFamily="34" charset="0"/>
        <a:buChar char="•"/>
        <a:defRPr sz="1800" kern="1200">
          <a:solidFill>
            <a:schemeClr val="tx1"/>
          </a:solidFill>
          <a:latin typeface="Arial" pitchFamily="34" charset="0"/>
          <a:ea typeface="+mn-ea"/>
          <a:cs typeface="Arial" pitchFamily="34" charset="0"/>
        </a:defRPr>
      </a:lvl3pPr>
      <a:lvl4pPr marL="1600160" indent="-228594" algn="l" defTabSz="914377" rtl="0" eaLnBrk="1" latinLnBrk="0" hangingPunct="1">
        <a:spcBef>
          <a:spcPct val="20000"/>
        </a:spcBef>
        <a:buFont typeface="Arial" pitchFamily="34" charset="0"/>
        <a:buChar char="–"/>
        <a:defRPr sz="1600" kern="1200">
          <a:solidFill>
            <a:schemeClr val="tx1"/>
          </a:solidFill>
          <a:latin typeface="Arial" pitchFamily="34" charset="0"/>
          <a:ea typeface="+mn-ea"/>
          <a:cs typeface="Arial" pitchFamily="34" charset="0"/>
        </a:defRPr>
      </a:lvl4pPr>
      <a:lvl5pPr marL="2057349" indent="-228594" algn="l" defTabSz="914377" rtl="0" eaLnBrk="1" latinLnBrk="0" hangingPunct="1">
        <a:spcBef>
          <a:spcPct val="20000"/>
        </a:spcBef>
        <a:buFont typeface="Arial" pitchFamily="34" charset="0"/>
        <a:buChar char="»"/>
        <a:defRPr sz="1600" kern="1200">
          <a:solidFill>
            <a:schemeClr val="tx1"/>
          </a:solidFill>
          <a:latin typeface="Arial" pitchFamily="34" charset="0"/>
          <a:ea typeface="+mn-ea"/>
          <a:cs typeface="Arial" pitchFamily="34" charset="0"/>
        </a:defRPr>
      </a:lvl5pPr>
      <a:lvl6pPr marL="2514537" indent="-228594" algn="l" defTabSz="914377"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726" indent="-228594" algn="l" defTabSz="914377"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914" indent="-228594" algn="l" defTabSz="914377"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103" indent="-228594" algn="l" defTabSz="914377"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377" rtl="0" eaLnBrk="1" latinLnBrk="0" hangingPunct="1">
        <a:defRPr sz="1800" kern="1200">
          <a:solidFill>
            <a:schemeClr val="tx1"/>
          </a:solidFill>
          <a:latin typeface="+mn-lt"/>
          <a:ea typeface="+mn-ea"/>
          <a:cs typeface="+mn-cs"/>
        </a:defRPr>
      </a:lvl1pPr>
      <a:lvl2pPr marL="457189" algn="l" defTabSz="914377" rtl="0" eaLnBrk="1" latinLnBrk="0" hangingPunct="1">
        <a:defRPr sz="1800" kern="1200">
          <a:solidFill>
            <a:schemeClr val="tx1"/>
          </a:solidFill>
          <a:latin typeface="+mn-lt"/>
          <a:ea typeface="+mn-ea"/>
          <a:cs typeface="+mn-cs"/>
        </a:defRPr>
      </a:lvl2pPr>
      <a:lvl3pPr marL="914377" algn="l" defTabSz="914377" rtl="0" eaLnBrk="1" latinLnBrk="0" hangingPunct="1">
        <a:defRPr sz="1800" kern="1200">
          <a:solidFill>
            <a:schemeClr val="tx1"/>
          </a:solidFill>
          <a:latin typeface="+mn-lt"/>
          <a:ea typeface="+mn-ea"/>
          <a:cs typeface="+mn-cs"/>
        </a:defRPr>
      </a:lvl3pPr>
      <a:lvl4pPr marL="1371566" algn="l" defTabSz="914377" rtl="0" eaLnBrk="1" latinLnBrk="0" hangingPunct="1">
        <a:defRPr sz="1800" kern="1200">
          <a:solidFill>
            <a:schemeClr val="tx1"/>
          </a:solidFill>
          <a:latin typeface="+mn-lt"/>
          <a:ea typeface="+mn-ea"/>
          <a:cs typeface="+mn-cs"/>
        </a:defRPr>
      </a:lvl4pPr>
      <a:lvl5pPr marL="1828754" algn="l" defTabSz="914377" rtl="0" eaLnBrk="1" latinLnBrk="0" hangingPunct="1">
        <a:defRPr sz="1800" kern="1200">
          <a:solidFill>
            <a:schemeClr val="tx1"/>
          </a:solidFill>
          <a:latin typeface="+mn-lt"/>
          <a:ea typeface="+mn-ea"/>
          <a:cs typeface="+mn-cs"/>
        </a:defRPr>
      </a:lvl5pPr>
      <a:lvl6pPr marL="2285943" algn="l" defTabSz="914377" rtl="0" eaLnBrk="1" latinLnBrk="0" hangingPunct="1">
        <a:defRPr sz="1800" kern="1200">
          <a:solidFill>
            <a:schemeClr val="tx1"/>
          </a:solidFill>
          <a:latin typeface="+mn-lt"/>
          <a:ea typeface="+mn-ea"/>
          <a:cs typeface="+mn-cs"/>
        </a:defRPr>
      </a:lvl6pPr>
      <a:lvl7pPr marL="2743131" algn="l" defTabSz="914377" rtl="0" eaLnBrk="1" latinLnBrk="0" hangingPunct="1">
        <a:defRPr sz="1800" kern="1200">
          <a:solidFill>
            <a:schemeClr val="tx1"/>
          </a:solidFill>
          <a:latin typeface="+mn-lt"/>
          <a:ea typeface="+mn-ea"/>
          <a:cs typeface="+mn-cs"/>
        </a:defRPr>
      </a:lvl7pPr>
      <a:lvl8pPr marL="3200320" algn="l" defTabSz="914377" rtl="0" eaLnBrk="1" latinLnBrk="0" hangingPunct="1">
        <a:defRPr sz="1800" kern="1200">
          <a:solidFill>
            <a:schemeClr val="tx1"/>
          </a:solidFill>
          <a:latin typeface="+mn-lt"/>
          <a:ea typeface="+mn-ea"/>
          <a:cs typeface="+mn-cs"/>
        </a:defRPr>
      </a:lvl8pPr>
      <a:lvl9pPr marL="3657509" algn="l" defTabSz="914377"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1.xml"/><Relationship Id="rId1" Type="http://schemas.openxmlformats.org/officeDocument/2006/relationships/slideLayout" Target="../slideLayouts/slideLayout11.xml"/></Relationships>
</file>

<file path=ppt/slides/_rels/slide10.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image" Target="../media/image29.png"/><Relationship Id="rId1" Type="http://schemas.openxmlformats.org/officeDocument/2006/relationships/slideLayout" Target="../slideLayouts/slideLayout4.xml"/><Relationship Id="rId4" Type="http://schemas.openxmlformats.org/officeDocument/2006/relationships/image" Target="../media/image31.png"/></Relationships>
</file>

<file path=ppt/slides/_rels/slide11.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4.xml"/><Relationship Id="rId1" Type="http://schemas.openxmlformats.org/officeDocument/2006/relationships/slideLayout" Target="../slideLayouts/slideLayout4.xml"/><Relationship Id="rId4" Type="http://schemas.openxmlformats.org/officeDocument/2006/relationships/image" Target="../media/image33.png"/></Relationships>
</file>

<file path=ppt/slides/_rels/slide12.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5.xml"/><Relationship Id="rId1" Type="http://schemas.openxmlformats.org/officeDocument/2006/relationships/slideLayout" Target="../slideLayouts/slideLayout4.xml"/><Relationship Id="rId4" Type="http://schemas.openxmlformats.org/officeDocument/2006/relationships/image" Target="../media/image97.png"/></Relationships>
</file>

<file path=ppt/slides/_rels/slide2.xml.rels><?xml version="1.0" encoding="UTF-8" standalone="yes"?>
<Relationships xmlns="http://schemas.openxmlformats.org/package/2006/relationships"><Relationship Id="rId3" Type="http://schemas.openxmlformats.org/officeDocument/2006/relationships/image" Target="../media/image64.png"/><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image" Target="../media/image66.png"/><Relationship Id="rId2" Type="http://schemas.openxmlformats.org/officeDocument/2006/relationships/notesSlide" Target="../notesSlides/notesSlide3.xml"/><Relationship Id="rId1" Type="http://schemas.openxmlformats.org/officeDocument/2006/relationships/slideLayout" Target="../slideLayouts/slideLayout4.xml"/><Relationship Id="rId4" Type="http://schemas.openxmlformats.org/officeDocument/2006/relationships/image" Target="../media/image25.png"/></Relationships>
</file>

<file path=ppt/slides/_rels/slide5.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26.png"/><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D9B6FF9F-7A96-8347-99F1-E8DE2B0D739F}"/>
              </a:ext>
            </a:extLst>
          </p:cNvPr>
          <p:cNvSpPr>
            <a:spLocks noGrp="1"/>
          </p:cNvSpPr>
          <p:nvPr>
            <p:ph type="ctrTitle"/>
          </p:nvPr>
        </p:nvSpPr>
        <p:spPr/>
        <p:txBody>
          <a:bodyPr/>
          <a:lstStyle/>
          <a:p>
            <a:r>
              <a:rPr lang="en-US"/>
              <a:t>Uniform-in-phase-space data selection</a:t>
            </a:r>
          </a:p>
        </p:txBody>
      </p:sp>
      <p:pic>
        <p:nvPicPr>
          <p:cNvPr id="3" name="Picture 2" descr="Diagram&#10;&#10;Description automatically generated">
            <a:extLst>
              <a:ext uri="{FF2B5EF4-FFF2-40B4-BE49-F238E27FC236}">
                <a16:creationId xmlns:a16="http://schemas.microsoft.com/office/drawing/2014/main" id="{7645C9A0-A366-0643-9D5C-9167AA898D5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572637" y="2704485"/>
            <a:ext cx="5674963" cy="3136513"/>
          </a:xfrm>
          <a:prstGeom prst="rect">
            <a:avLst/>
          </a:prstGeom>
        </p:spPr>
      </p:pic>
    </p:spTree>
    <p:extLst>
      <p:ext uri="{BB962C8B-B14F-4D97-AF65-F5344CB8AC3E}">
        <p14:creationId xmlns:p14="http://schemas.microsoft.com/office/powerpoint/2010/main" val="1578237722"/>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819DE6-C7EF-B148-93AC-53E1F1FD6D19}"/>
              </a:ext>
            </a:extLst>
          </p:cNvPr>
          <p:cNvSpPr>
            <a:spLocks noGrp="1"/>
          </p:cNvSpPr>
          <p:nvPr>
            <p:ph type="title"/>
          </p:nvPr>
        </p:nvSpPr>
        <p:spPr/>
        <p:txBody>
          <a:bodyPr>
            <a:normAutofit fontScale="90000"/>
          </a:bodyPr>
          <a:lstStyle/>
          <a:p>
            <a:r>
              <a:rPr lang="en-US"/>
              <a:t>Computational cost data selection</a:t>
            </a:r>
          </a:p>
        </p:txBody>
      </p:sp>
      <p:sp>
        <p:nvSpPr>
          <p:cNvPr id="3" name="Content Placeholder 2">
            <a:extLst>
              <a:ext uri="{FF2B5EF4-FFF2-40B4-BE49-F238E27FC236}">
                <a16:creationId xmlns:a16="http://schemas.microsoft.com/office/drawing/2014/main" id="{711A78B4-6659-5E4B-94EA-DBA9BD6F25F6}"/>
              </a:ext>
            </a:extLst>
          </p:cNvPr>
          <p:cNvSpPr>
            <a:spLocks noGrp="1"/>
          </p:cNvSpPr>
          <p:nvPr>
            <p:ph idx="1"/>
          </p:nvPr>
        </p:nvSpPr>
        <p:spPr>
          <a:xfrm>
            <a:off x="457200" y="1028701"/>
            <a:ext cx="4953000" cy="5524500"/>
          </a:xfrm>
        </p:spPr>
        <p:txBody>
          <a:bodyPr>
            <a:normAutofit fontScale="70000" lnSpcReduction="20000"/>
          </a:bodyPr>
          <a:lstStyle/>
          <a:p>
            <a:r>
              <a:rPr lang="en-US" dirty="0"/>
              <a:t>Linear scaling with N</a:t>
            </a:r>
          </a:p>
          <a:p>
            <a:r>
              <a:rPr lang="en-US" dirty="0"/>
              <a:t>Sub linear scaling with D</a:t>
            </a:r>
            <a:br>
              <a:rPr lang="en-US" dirty="0"/>
            </a:br>
            <a:br>
              <a:rPr lang="en-US" dirty="0"/>
            </a:br>
            <a:br>
              <a:rPr lang="en-US" dirty="0"/>
            </a:br>
            <a:endParaRPr lang="en-US" dirty="0"/>
          </a:p>
          <a:p>
            <a:endParaRPr lang="en-US" dirty="0"/>
          </a:p>
          <a:p>
            <a:endParaRPr lang="en-US" dirty="0"/>
          </a:p>
          <a:p>
            <a:endParaRPr lang="en-US" dirty="0"/>
          </a:p>
          <a:p>
            <a:pPr marL="0" indent="0">
              <a:buNone/>
            </a:pPr>
            <a:br>
              <a:rPr lang="en-US" dirty="0"/>
            </a:br>
            <a:br>
              <a:rPr lang="en-US" dirty="0"/>
            </a:br>
            <a:br>
              <a:rPr lang="en-US" dirty="0"/>
            </a:br>
            <a:endParaRPr lang="en-US" dirty="0"/>
          </a:p>
          <a:p>
            <a:r>
              <a:rPr lang="en-US" dirty="0"/>
              <a:t>Parallelization</a:t>
            </a:r>
          </a:p>
          <a:p>
            <a:pPr lvl="1"/>
            <a:r>
              <a:rPr lang="en-US" dirty="0"/>
              <a:t>MPI: Probability evaluation embarrassingly parallel</a:t>
            </a:r>
          </a:p>
          <a:p>
            <a:pPr lvl="1"/>
            <a:r>
              <a:rPr lang="en-US" dirty="0"/>
              <a:t>CUDA: Neural network training GPU-accelerated</a:t>
            </a:r>
          </a:p>
        </p:txBody>
      </p:sp>
      <p:pic>
        <p:nvPicPr>
          <p:cNvPr id="6" name="Picture 5" descr="Chart&#10;&#10;Description automatically generated">
            <a:extLst>
              <a:ext uri="{FF2B5EF4-FFF2-40B4-BE49-F238E27FC236}">
                <a16:creationId xmlns:a16="http://schemas.microsoft.com/office/drawing/2014/main" id="{87E498C2-A822-9F4F-A6FB-9A05149E5C2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85801" y="2013857"/>
            <a:ext cx="3352800" cy="2514600"/>
          </a:xfrm>
          <a:prstGeom prst="rect">
            <a:avLst/>
          </a:prstGeom>
        </p:spPr>
      </p:pic>
      <p:pic>
        <p:nvPicPr>
          <p:cNvPr id="12" name="Picture 11" descr="Chart, line chart&#10;&#10;Description automatically generated">
            <a:extLst>
              <a:ext uri="{FF2B5EF4-FFF2-40B4-BE49-F238E27FC236}">
                <a16:creationId xmlns:a16="http://schemas.microsoft.com/office/drawing/2014/main" id="{F8C65593-55C0-0B46-8205-827FB54C96F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464630" y="4414159"/>
            <a:ext cx="2895599" cy="2171699"/>
          </a:xfrm>
          <a:prstGeom prst="rect">
            <a:avLst/>
          </a:prstGeom>
        </p:spPr>
      </p:pic>
      <p:pic>
        <p:nvPicPr>
          <p:cNvPr id="5" name="Picture 4">
            <a:extLst>
              <a:ext uri="{FF2B5EF4-FFF2-40B4-BE49-F238E27FC236}">
                <a16:creationId xmlns:a16="http://schemas.microsoft.com/office/drawing/2014/main" id="{1293B3AF-0ED2-714B-BCBB-BD3C3BD9070A}"/>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263738" y="1759528"/>
            <a:ext cx="3096491" cy="2322368"/>
          </a:xfrm>
          <a:prstGeom prst="rect">
            <a:avLst/>
          </a:prstGeom>
        </p:spPr>
      </p:pic>
    </p:spTree>
    <p:extLst>
      <p:ext uri="{BB962C8B-B14F-4D97-AF65-F5344CB8AC3E}">
        <p14:creationId xmlns:p14="http://schemas.microsoft.com/office/powerpoint/2010/main" val="9716812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6A74A8-C04F-664E-BA2A-153ED0EA0884}"/>
              </a:ext>
            </a:extLst>
          </p:cNvPr>
          <p:cNvSpPr>
            <a:spLocks noGrp="1"/>
          </p:cNvSpPr>
          <p:nvPr>
            <p:ph type="title"/>
          </p:nvPr>
        </p:nvSpPr>
        <p:spPr/>
        <p:txBody>
          <a:bodyPr>
            <a:normAutofit fontScale="90000"/>
          </a:bodyPr>
          <a:lstStyle/>
          <a:p>
            <a:r>
              <a:rPr lang="en-US"/>
              <a:t>Performances in high dimension</a:t>
            </a:r>
          </a:p>
        </p:txBody>
      </p:sp>
      <p:sp>
        <p:nvSpPr>
          <p:cNvPr id="3" name="Content Placeholder 2">
            <a:extLst>
              <a:ext uri="{FF2B5EF4-FFF2-40B4-BE49-F238E27FC236}">
                <a16:creationId xmlns:a16="http://schemas.microsoft.com/office/drawing/2014/main" id="{BB9A4C45-87F8-F847-A39C-950385AC7445}"/>
              </a:ext>
            </a:extLst>
          </p:cNvPr>
          <p:cNvSpPr>
            <a:spLocks noGrp="1"/>
          </p:cNvSpPr>
          <p:nvPr>
            <p:ph idx="1"/>
          </p:nvPr>
        </p:nvSpPr>
        <p:spPr/>
        <p:txBody>
          <a:bodyPr/>
          <a:lstStyle/>
          <a:p>
            <a:endParaRPr lang="en-US"/>
          </a:p>
        </p:txBody>
      </p:sp>
      <p:pic>
        <p:nvPicPr>
          <p:cNvPr id="4" name="Picture 3">
            <a:extLst>
              <a:ext uri="{FF2B5EF4-FFF2-40B4-BE49-F238E27FC236}">
                <a16:creationId xmlns:a16="http://schemas.microsoft.com/office/drawing/2014/main" id="{61E360D1-5D55-7141-B472-8AABD4A25747}"/>
              </a:ext>
            </a:extLst>
          </p:cNvPr>
          <p:cNvPicPr>
            <a:picLocks noChangeAspect="1"/>
          </p:cNvPicPr>
          <p:nvPr/>
        </p:nvPicPr>
        <p:blipFill>
          <a:blip r:embed="rId3"/>
          <a:stretch>
            <a:fillRect/>
          </a:stretch>
        </p:blipFill>
        <p:spPr>
          <a:xfrm>
            <a:off x="933856" y="1238691"/>
            <a:ext cx="6653719" cy="2070379"/>
          </a:xfrm>
          <a:prstGeom prst="rect">
            <a:avLst/>
          </a:prstGeom>
        </p:spPr>
      </p:pic>
      <p:pic>
        <p:nvPicPr>
          <p:cNvPr id="5" name="Picture 4">
            <a:extLst>
              <a:ext uri="{FF2B5EF4-FFF2-40B4-BE49-F238E27FC236}">
                <a16:creationId xmlns:a16="http://schemas.microsoft.com/office/drawing/2014/main" id="{7FDDC234-1936-BB41-9468-CB7EA54C01CD}"/>
              </a:ext>
            </a:extLst>
          </p:cNvPr>
          <p:cNvPicPr>
            <a:picLocks noChangeAspect="1"/>
          </p:cNvPicPr>
          <p:nvPr/>
        </p:nvPicPr>
        <p:blipFill>
          <a:blip r:embed="rId4"/>
          <a:stretch>
            <a:fillRect/>
          </a:stretch>
        </p:blipFill>
        <p:spPr>
          <a:xfrm>
            <a:off x="2003898" y="3441979"/>
            <a:ext cx="5136204" cy="2800510"/>
          </a:xfrm>
          <a:prstGeom prst="rect">
            <a:avLst/>
          </a:prstGeom>
        </p:spPr>
      </p:pic>
    </p:spTree>
    <p:extLst>
      <p:ext uri="{BB962C8B-B14F-4D97-AF65-F5344CB8AC3E}">
        <p14:creationId xmlns:p14="http://schemas.microsoft.com/office/powerpoint/2010/main" val="211549259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819DE6-C7EF-B148-93AC-53E1F1FD6D19}"/>
              </a:ext>
            </a:extLst>
          </p:cNvPr>
          <p:cNvSpPr>
            <a:spLocks noGrp="1"/>
          </p:cNvSpPr>
          <p:nvPr>
            <p:ph type="title"/>
          </p:nvPr>
        </p:nvSpPr>
        <p:spPr/>
        <p:txBody>
          <a:bodyPr>
            <a:normAutofit fontScale="90000"/>
          </a:bodyPr>
          <a:lstStyle/>
          <a:p>
            <a:r>
              <a:rPr lang="en-US" dirty="0"/>
              <a:t>Data efficient Machine Learning</a:t>
            </a:r>
          </a:p>
        </p:txBody>
      </p:sp>
      <p:pic>
        <p:nvPicPr>
          <p:cNvPr id="9" name="Content Placeholder 8">
            <a:extLst>
              <a:ext uri="{FF2B5EF4-FFF2-40B4-BE49-F238E27FC236}">
                <a16:creationId xmlns:a16="http://schemas.microsoft.com/office/drawing/2014/main" id="{EFB88F87-4A0B-2549-9653-5E8F311ED844}"/>
              </a:ext>
            </a:extLst>
          </p:cNvPr>
          <p:cNvPicPr>
            <a:picLocks noGrp="1" noChangeAspect="1"/>
          </p:cNvPicPr>
          <p:nvPr>
            <p:ph idx="1"/>
          </p:nvPr>
        </p:nvPicPr>
        <p:blipFill>
          <a:blip r:embed="rId3"/>
          <a:stretch>
            <a:fillRect/>
          </a:stretch>
        </p:blipFill>
        <p:spPr>
          <a:xfrm>
            <a:off x="457200" y="1093603"/>
            <a:ext cx="8229600" cy="2457955"/>
          </a:xfrm>
          <a:prstGeom prst="rect">
            <a:avLst/>
          </a:prstGeom>
        </p:spPr>
      </p:pic>
      <mc:AlternateContent xmlns:mc="http://schemas.openxmlformats.org/markup-compatibility/2006" xmlns:a14="http://schemas.microsoft.com/office/drawing/2010/main">
        <mc:Choice Requires="a14">
          <p:graphicFrame>
            <p:nvGraphicFramePr>
              <p:cNvPr id="10" name="Table 10">
                <a:extLst>
                  <a:ext uri="{FF2B5EF4-FFF2-40B4-BE49-F238E27FC236}">
                    <a16:creationId xmlns:a16="http://schemas.microsoft.com/office/drawing/2014/main" id="{AB414FDA-A90B-6446-B017-D43A05CE85BF}"/>
                  </a:ext>
                </a:extLst>
              </p:cNvPr>
              <p:cNvGraphicFramePr>
                <a:graphicFrameLocks noGrp="1"/>
              </p:cNvGraphicFramePr>
              <p:nvPr>
                <p:extLst>
                  <p:ext uri="{D42A27DB-BD31-4B8C-83A1-F6EECF244321}">
                    <p14:modId xmlns:p14="http://schemas.microsoft.com/office/powerpoint/2010/main" val="1181606941"/>
                  </p:ext>
                </p:extLst>
              </p:nvPr>
            </p:nvGraphicFramePr>
            <p:xfrm>
              <a:off x="1324352" y="4221303"/>
              <a:ext cx="6762016" cy="1497326"/>
            </p:xfrm>
            <a:graphic>
              <a:graphicData uri="http://schemas.openxmlformats.org/drawingml/2006/table">
                <a:tbl>
                  <a:tblPr firstRow="1" bandRow="1">
                    <a:tableStyleId>{5C22544A-7EE6-4342-B048-85BDC9FD1C3A}</a:tableStyleId>
                  </a:tblPr>
                  <a:tblGrid>
                    <a:gridCol w="1505839">
                      <a:extLst>
                        <a:ext uri="{9D8B030D-6E8A-4147-A177-3AD203B41FA5}">
                          <a16:colId xmlns:a16="http://schemas.microsoft.com/office/drawing/2014/main" val="3054631255"/>
                        </a:ext>
                      </a:extLst>
                    </a:gridCol>
                    <a:gridCol w="1086903">
                      <a:extLst>
                        <a:ext uri="{9D8B030D-6E8A-4147-A177-3AD203B41FA5}">
                          <a16:colId xmlns:a16="http://schemas.microsoft.com/office/drawing/2014/main" val="1805866367"/>
                        </a:ext>
                      </a:extLst>
                    </a:gridCol>
                    <a:gridCol w="1389758">
                      <a:extLst>
                        <a:ext uri="{9D8B030D-6E8A-4147-A177-3AD203B41FA5}">
                          <a16:colId xmlns:a16="http://schemas.microsoft.com/office/drawing/2014/main" val="3618933536"/>
                        </a:ext>
                      </a:extLst>
                    </a:gridCol>
                    <a:gridCol w="1389758">
                      <a:extLst>
                        <a:ext uri="{9D8B030D-6E8A-4147-A177-3AD203B41FA5}">
                          <a16:colId xmlns:a16="http://schemas.microsoft.com/office/drawing/2014/main" val="1478651040"/>
                        </a:ext>
                      </a:extLst>
                    </a:gridCol>
                    <a:gridCol w="1389758">
                      <a:extLst>
                        <a:ext uri="{9D8B030D-6E8A-4147-A177-3AD203B41FA5}">
                          <a16:colId xmlns:a16="http://schemas.microsoft.com/office/drawing/2014/main" val="1926761166"/>
                        </a:ext>
                      </a:extLst>
                    </a:gridCol>
                  </a:tblGrid>
                  <a:tr h="370840">
                    <a:tc>
                      <a:txBody>
                        <a:bodyPr/>
                        <a:lstStyle/>
                        <a:p>
                          <a:endParaRPr lang="en-US">
                            <a:solidFill>
                              <a:sysClr val="windowText" lastClr="000000"/>
                            </a:solidFill>
                          </a:endParaRPr>
                        </a:p>
                      </a:txBody>
                      <a:tcPr>
                        <a:noFill/>
                      </a:tcPr>
                    </a:tc>
                    <a:tc>
                      <a:txBody>
                        <a:bodyPr/>
                        <a:lstStyle/>
                        <a:p>
                          <a:r>
                            <a:rPr lang="en-US">
                              <a:solidFill>
                                <a:sysClr val="windowText" lastClr="000000"/>
                              </a:solidFill>
                            </a:rPr>
                            <a:t>n</a:t>
                          </a:r>
                        </a:p>
                      </a:txBody>
                      <a:tcPr>
                        <a:noFill/>
                      </a:tcPr>
                    </a:tc>
                    <a:tc>
                      <a:txBody>
                        <a:bodyPr/>
                        <a:lstStyle/>
                        <a:p>
                          <a:r>
                            <a:rPr lang="en-US">
                              <a:solidFill>
                                <a:sysClr val="windowText" lastClr="000000"/>
                              </a:solidFill>
                            </a:rPr>
                            <a:t>Stratified</a:t>
                          </a:r>
                        </a:p>
                      </a:txBody>
                      <a:tcPr>
                        <a:noFill/>
                      </a:tcPr>
                    </a:tc>
                    <a:tc>
                      <a:txBody>
                        <a:bodyPr/>
                        <a:lstStyle/>
                        <a:p>
                          <a:r>
                            <a:rPr lang="en-US">
                              <a:solidFill>
                                <a:sysClr val="windowText" lastClr="000000"/>
                              </a:solidFill>
                            </a:rPr>
                            <a:t>Random</a:t>
                          </a:r>
                        </a:p>
                      </a:txBody>
                      <a:tcPr>
                        <a:noFill/>
                      </a:tcPr>
                    </a:tc>
                    <a:tc>
                      <a:txBody>
                        <a:bodyPr/>
                        <a:lstStyle/>
                        <a:p>
                          <a:r>
                            <a:rPr lang="en-US">
                              <a:solidFill>
                                <a:sysClr val="windowText" lastClr="000000"/>
                              </a:solidFill>
                            </a:rPr>
                            <a:t>Ours</a:t>
                          </a:r>
                        </a:p>
                      </a:txBody>
                      <a:tcPr>
                        <a:noFill/>
                      </a:tcPr>
                    </a:tc>
                    <a:extLst>
                      <a:ext uri="{0D108BD9-81ED-4DB2-BD59-A6C34878D82A}">
                        <a16:rowId xmlns:a16="http://schemas.microsoft.com/office/drawing/2014/main" val="2847008811"/>
                      </a:ext>
                    </a:extLst>
                  </a:tr>
                  <a:tr h="384806">
                    <a:tc>
                      <a:txBody>
                        <a:bodyPr/>
                        <a:lstStyle/>
                        <a:p>
                          <a:r>
                            <a:rPr lang="en-US">
                              <a:solidFill>
                                <a:sysClr val="windowText" lastClr="000000"/>
                              </a:solidFill>
                            </a:rPr>
                            <a:t>Max error GP</a:t>
                          </a:r>
                        </a:p>
                      </a:txBody>
                      <a:tcPr>
                        <a:noFill/>
                      </a:tcPr>
                    </a:tc>
                    <a:tc>
                      <a:txBody>
                        <a:bodyPr/>
                        <a:lstStyle/>
                        <a:p>
                          <a:pPr/>
                          <a14:m>
                            <m:oMathPara xmlns:m="http://schemas.openxmlformats.org/officeDocument/2006/math">
                              <m:oMathParaPr>
                                <m:jc m:val="centerGroup"/>
                              </m:oMathParaPr>
                              <m:oMath xmlns:m="http://schemas.openxmlformats.org/officeDocument/2006/math">
                                <m:sSup>
                                  <m:sSupPr>
                                    <m:ctrlPr>
                                      <a:rPr lang="en-US" b="0" i="1" smtClean="0">
                                        <a:solidFill>
                                          <a:sysClr val="windowText" lastClr="000000"/>
                                        </a:solidFill>
                                        <a:latin typeface="Cambria Math" panose="02040503050406030204" pitchFamily="18" charset="0"/>
                                      </a:rPr>
                                    </m:ctrlPr>
                                  </m:sSupPr>
                                  <m:e>
                                    <m:r>
                                      <a:rPr lang="en-US" b="0" i="1" smtClean="0">
                                        <a:solidFill>
                                          <a:sysClr val="windowText" lastClr="000000"/>
                                        </a:solidFill>
                                        <a:latin typeface="Cambria Math" panose="02040503050406030204" pitchFamily="18" charset="0"/>
                                      </a:rPr>
                                      <m:t>10</m:t>
                                    </m:r>
                                  </m:e>
                                  <m:sup>
                                    <m:r>
                                      <a:rPr lang="en-US" b="0" i="1" smtClean="0">
                                        <a:solidFill>
                                          <a:sysClr val="windowText" lastClr="000000"/>
                                        </a:solidFill>
                                        <a:latin typeface="Cambria Math" panose="02040503050406030204" pitchFamily="18" charset="0"/>
                                      </a:rPr>
                                      <m:t>3</m:t>
                                    </m:r>
                                  </m:sup>
                                </m:sSup>
                              </m:oMath>
                            </m:oMathPara>
                          </a14:m>
                          <a:endParaRPr lang="en-US">
                            <a:solidFill>
                              <a:sysClr val="windowText" lastClr="000000"/>
                            </a:solidFill>
                          </a:endParaRPr>
                        </a:p>
                      </a:txBody>
                      <a:tcPr>
                        <a:noFill/>
                      </a:tcPr>
                    </a:tc>
                    <a:tc>
                      <a:txBody>
                        <a:bodyPr/>
                        <a:lstStyle/>
                        <a:p>
                          <a:r>
                            <a:rPr lang="en-US">
                              <a:solidFill>
                                <a:sysClr val="windowText" lastClr="000000"/>
                              </a:solidFill>
                            </a:rPr>
                            <a:t>0.15</a:t>
                          </a:r>
                        </a:p>
                      </a:txBody>
                      <a:tcPr>
                        <a:noFill/>
                      </a:tcPr>
                    </a:tc>
                    <a:tc>
                      <a:txBody>
                        <a:bodyPr/>
                        <a:lstStyle/>
                        <a:p>
                          <a:r>
                            <a:rPr lang="en-US">
                              <a:solidFill>
                                <a:sysClr val="windowText" lastClr="000000"/>
                              </a:solidFill>
                            </a:rPr>
                            <a:t>9.4</a:t>
                          </a:r>
                        </a:p>
                      </a:txBody>
                      <a:tcPr>
                        <a:noFill/>
                      </a:tcPr>
                    </a:tc>
                    <a:tc>
                      <a:txBody>
                        <a:bodyPr/>
                        <a:lstStyle/>
                        <a:p>
                          <a:r>
                            <a:rPr lang="en-US" b="1">
                              <a:solidFill>
                                <a:sysClr val="windowText" lastClr="000000"/>
                              </a:solidFill>
                            </a:rPr>
                            <a:t>0.0003</a:t>
                          </a:r>
                        </a:p>
                      </a:txBody>
                      <a:tcPr>
                        <a:noFill/>
                      </a:tcPr>
                    </a:tc>
                    <a:extLst>
                      <a:ext uri="{0D108BD9-81ED-4DB2-BD59-A6C34878D82A}">
                        <a16:rowId xmlns:a16="http://schemas.microsoft.com/office/drawing/2014/main" val="3498445926"/>
                      </a:ext>
                    </a:extLst>
                  </a:tr>
                  <a:tr h="370840">
                    <a:tc>
                      <a:txBody>
                        <a:bodyPr/>
                        <a:lstStyle/>
                        <a:p>
                          <a:r>
                            <a:rPr lang="en-US">
                              <a:solidFill>
                                <a:sysClr val="windowText" lastClr="000000"/>
                              </a:solidFill>
                            </a:rPr>
                            <a:t>Max error NN</a:t>
                          </a:r>
                        </a:p>
                      </a:txBody>
                      <a:tcPr>
                        <a:noFill/>
                      </a:tcPr>
                    </a:tc>
                    <a:tc>
                      <a:txBody>
                        <a:bodyPr/>
                        <a:lstStyle/>
                        <a:p>
                          <a:pPr/>
                          <a14:m>
                            <m:oMathPara xmlns:m="http://schemas.openxmlformats.org/officeDocument/2006/math">
                              <m:oMathParaPr>
                                <m:jc m:val="centerGroup"/>
                              </m:oMathParaPr>
                              <m:oMath xmlns:m="http://schemas.openxmlformats.org/officeDocument/2006/math">
                                <m:sSup>
                                  <m:sSupPr>
                                    <m:ctrlPr>
                                      <a:rPr lang="en-US" b="0" i="1" smtClean="0">
                                        <a:solidFill>
                                          <a:sysClr val="windowText" lastClr="000000"/>
                                        </a:solidFill>
                                        <a:latin typeface="Cambria Math" panose="02040503050406030204" pitchFamily="18" charset="0"/>
                                      </a:rPr>
                                    </m:ctrlPr>
                                  </m:sSupPr>
                                  <m:e>
                                    <m:r>
                                      <a:rPr lang="en-US" b="0" i="1" smtClean="0">
                                        <a:solidFill>
                                          <a:sysClr val="windowText" lastClr="000000"/>
                                        </a:solidFill>
                                        <a:latin typeface="Cambria Math" panose="02040503050406030204" pitchFamily="18" charset="0"/>
                                      </a:rPr>
                                      <m:t>10</m:t>
                                    </m:r>
                                  </m:e>
                                  <m:sup>
                                    <m:r>
                                      <a:rPr lang="en-US" b="0" i="1" smtClean="0">
                                        <a:solidFill>
                                          <a:sysClr val="windowText" lastClr="000000"/>
                                        </a:solidFill>
                                        <a:latin typeface="Cambria Math" panose="02040503050406030204" pitchFamily="18" charset="0"/>
                                      </a:rPr>
                                      <m:t>3</m:t>
                                    </m:r>
                                  </m:sup>
                                </m:sSup>
                              </m:oMath>
                            </m:oMathPara>
                          </a14:m>
                          <a:endParaRPr lang="en-US">
                            <a:solidFill>
                              <a:sysClr val="windowText" lastClr="000000"/>
                            </a:solidFill>
                          </a:endParaRPr>
                        </a:p>
                      </a:txBody>
                      <a:tcPr>
                        <a:noFill/>
                      </a:tcPr>
                    </a:tc>
                    <a:tc>
                      <a:txBody>
                        <a:bodyPr/>
                        <a:lstStyle/>
                        <a:p>
                          <a:r>
                            <a:rPr lang="en-US">
                              <a:solidFill>
                                <a:sysClr val="windowText" lastClr="000000"/>
                              </a:solidFill>
                            </a:rPr>
                            <a:t>7.4</a:t>
                          </a:r>
                        </a:p>
                      </a:txBody>
                      <a:tcPr>
                        <a:noFill/>
                      </a:tcPr>
                    </a:tc>
                    <a:tc>
                      <a:txBody>
                        <a:bodyPr/>
                        <a:lstStyle/>
                        <a:p>
                          <a:r>
                            <a:rPr lang="en-US">
                              <a:solidFill>
                                <a:sysClr val="windowText" lastClr="000000"/>
                              </a:solidFill>
                            </a:rPr>
                            <a:t>19.8</a:t>
                          </a:r>
                        </a:p>
                      </a:txBody>
                      <a:tcPr>
                        <a:noFill/>
                      </a:tcPr>
                    </a:tc>
                    <a:tc>
                      <a:txBody>
                        <a:bodyPr/>
                        <a:lstStyle/>
                        <a:p>
                          <a:r>
                            <a:rPr lang="en-US" b="1">
                              <a:solidFill>
                                <a:sysClr val="windowText" lastClr="000000"/>
                              </a:solidFill>
                            </a:rPr>
                            <a:t>3.6</a:t>
                          </a:r>
                        </a:p>
                      </a:txBody>
                      <a:tcPr>
                        <a:noFill/>
                      </a:tcPr>
                    </a:tc>
                    <a:extLst>
                      <a:ext uri="{0D108BD9-81ED-4DB2-BD59-A6C34878D82A}">
                        <a16:rowId xmlns:a16="http://schemas.microsoft.com/office/drawing/2014/main" val="4059594775"/>
                      </a:ext>
                    </a:extLst>
                  </a:tr>
                  <a:tr h="370840">
                    <a:tc>
                      <a:txBody>
                        <a:bodyPr/>
                        <a:lstStyle/>
                        <a:p>
                          <a:r>
                            <a:rPr lang="en-US">
                              <a:solidFill>
                                <a:sysClr val="windowText" lastClr="000000"/>
                              </a:solidFill>
                            </a:rPr>
                            <a:t>Max Error NN</a:t>
                          </a:r>
                        </a:p>
                      </a:txBody>
                      <a:tcPr>
                        <a:noFill/>
                      </a:tcPr>
                    </a:tc>
                    <a:tc>
                      <a:txBody>
                        <a:bodyPr/>
                        <a:lstStyle/>
                        <a:p>
                          <a:pPr/>
                          <a14:m>
                            <m:oMathPara xmlns:m="http://schemas.openxmlformats.org/officeDocument/2006/math">
                              <m:oMathParaPr>
                                <m:jc m:val="centerGroup"/>
                              </m:oMathParaPr>
                              <m:oMath xmlns:m="http://schemas.openxmlformats.org/officeDocument/2006/math">
                                <m:sSup>
                                  <m:sSupPr>
                                    <m:ctrlPr>
                                      <a:rPr lang="en-US" b="0" i="1" smtClean="0">
                                        <a:solidFill>
                                          <a:sysClr val="windowText" lastClr="000000"/>
                                        </a:solidFill>
                                        <a:latin typeface="Cambria Math" panose="02040503050406030204" pitchFamily="18" charset="0"/>
                                      </a:rPr>
                                    </m:ctrlPr>
                                  </m:sSupPr>
                                  <m:e>
                                    <m:r>
                                      <a:rPr lang="en-US" b="0" i="1" smtClean="0">
                                        <a:solidFill>
                                          <a:sysClr val="windowText" lastClr="000000"/>
                                        </a:solidFill>
                                        <a:latin typeface="Cambria Math" panose="02040503050406030204" pitchFamily="18" charset="0"/>
                                      </a:rPr>
                                      <m:t>10</m:t>
                                    </m:r>
                                  </m:e>
                                  <m:sup>
                                    <m:r>
                                      <a:rPr lang="en-US" b="0" i="1" smtClean="0">
                                        <a:solidFill>
                                          <a:sysClr val="windowText" lastClr="000000"/>
                                        </a:solidFill>
                                        <a:latin typeface="Cambria Math" panose="02040503050406030204" pitchFamily="18" charset="0"/>
                                      </a:rPr>
                                      <m:t>4</m:t>
                                    </m:r>
                                  </m:sup>
                                </m:sSup>
                              </m:oMath>
                            </m:oMathPara>
                          </a14:m>
                          <a:endParaRPr lang="en-US">
                            <a:solidFill>
                              <a:sysClr val="windowText" lastClr="000000"/>
                            </a:solidFill>
                          </a:endParaRPr>
                        </a:p>
                      </a:txBody>
                      <a:tcPr>
                        <a:noFill/>
                      </a:tcPr>
                    </a:tc>
                    <a:tc>
                      <a:txBody>
                        <a:bodyPr/>
                        <a:lstStyle/>
                        <a:p>
                          <a:r>
                            <a:rPr lang="en-US">
                              <a:solidFill>
                                <a:sysClr val="windowText" lastClr="000000"/>
                              </a:solidFill>
                            </a:rPr>
                            <a:t>10.4</a:t>
                          </a:r>
                        </a:p>
                      </a:txBody>
                      <a:tcPr>
                        <a:noFill/>
                      </a:tcPr>
                    </a:tc>
                    <a:tc>
                      <a:txBody>
                        <a:bodyPr/>
                        <a:lstStyle/>
                        <a:p>
                          <a:r>
                            <a:rPr lang="en-US">
                              <a:solidFill>
                                <a:sysClr val="windowText" lastClr="000000"/>
                              </a:solidFill>
                            </a:rPr>
                            <a:t>16.1</a:t>
                          </a:r>
                        </a:p>
                      </a:txBody>
                      <a:tcPr>
                        <a:noFill/>
                      </a:tcPr>
                    </a:tc>
                    <a:tc>
                      <a:txBody>
                        <a:bodyPr/>
                        <a:lstStyle/>
                        <a:p>
                          <a:r>
                            <a:rPr lang="en-US" b="1">
                              <a:solidFill>
                                <a:sysClr val="windowText" lastClr="000000"/>
                              </a:solidFill>
                            </a:rPr>
                            <a:t>3.12</a:t>
                          </a:r>
                        </a:p>
                      </a:txBody>
                      <a:tcPr>
                        <a:noFill/>
                      </a:tcPr>
                    </a:tc>
                    <a:extLst>
                      <a:ext uri="{0D108BD9-81ED-4DB2-BD59-A6C34878D82A}">
                        <a16:rowId xmlns:a16="http://schemas.microsoft.com/office/drawing/2014/main" val="2870949415"/>
                      </a:ext>
                    </a:extLst>
                  </a:tr>
                </a:tbl>
              </a:graphicData>
            </a:graphic>
          </p:graphicFrame>
        </mc:Choice>
        <mc:Fallback xmlns="">
          <p:graphicFrame>
            <p:nvGraphicFramePr>
              <p:cNvPr id="10" name="Table 10">
                <a:extLst>
                  <a:ext uri="{FF2B5EF4-FFF2-40B4-BE49-F238E27FC236}">
                    <a16:creationId xmlns:a16="http://schemas.microsoft.com/office/drawing/2014/main" id="{AB414FDA-A90B-6446-B017-D43A05CE85BF}"/>
                  </a:ext>
                </a:extLst>
              </p:cNvPr>
              <p:cNvGraphicFramePr>
                <a:graphicFrameLocks noGrp="1"/>
              </p:cNvGraphicFramePr>
              <p:nvPr>
                <p:extLst>
                  <p:ext uri="{D42A27DB-BD31-4B8C-83A1-F6EECF244321}">
                    <p14:modId xmlns:p14="http://schemas.microsoft.com/office/powerpoint/2010/main" val="1181606941"/>
                  </p:ext>
                </p:extLst>
              </p:nvPr>
            </p:nvGraphicFramePr>
            <p:xfrm>
              <a:off x="1324352" y="4221303"/>
              <a:ext cx="6762016" cy="1497326"/>
            </p:xfrm>
            <a:graphic>
              <a:graphicData uri="http://schemas.openxmlformats.org/drawingml/2006/table">
                <a:tbl>
                  <a:tblPr firstRow="1" bandRow="1">
                    <a:tableStyleId>{5C22544A-7EE6-4342-B048-85BDC9FD1C3A}</a:tableStyleId>
                  </a:tblPr>
                  <a:tblGrid>
                    <a:gridCol w="1505839">
                      <a:extLst>
                        <a:ext uri="{9D8B030D-6E8A-4147-A177-3AD203B41FA5}">
                          <a16:colId xmlns:a16="http://schemas.microsoft.com/office/drawing/2014/main" val="3054631255"/>
                        </a:ext>
                      </a:extLst>
                    </a:gridCol>
                    <a:gridCol w="1086903">
                      <a:extLst>
                        <a:ext uri="{9D8B030D-6E8A-4147-A177-3AD203B41FA5}">
                          <a16:colId xmlns:a16="http://schemas.microsoft.com/office/drawing/2014/main" val="1805866367"/>
                        </a:ext>
                      </a:extLst>
                    </a:gridCol>
                    <a:gridCol w="1389758">
                      <a:extLst>
                        <a:ext uri="{9D8B030D-6E8A-4147-A177-3AD203B41FA5}">
                          <a16:colId xmlns:a16="http://schemas.microsoft.com/office/drawing/2014/main" val="3618933536"/>
                        </a:ext>
                      </a:extLst>
                    </a:gridCol>
                    <a:gridCol w="1389758">
                      <a:extLst>
                        <a:ext uri="{9D8B030D-6E8A-4147-A177-3AD203B41FA5}">
                          <a16:colId xmlns:a16="http://schemas.microsoft.com/office/drawing/2014/main" val="1478651040"/>
                        </a:ext>
                      </a:extLst>
                    </a:gridCol>
                    <a:gridCol w="1389758">
                      <a:extLst>
                        <a:ext uri="{9D8B030D-6E8A-4147-A177-3AD203B41FA5}">
                          <a16:colId xmlns:a16="http://schemas.microsoft.com/office/drawing/2014/main" val="1926761166"/>
                        </a:ext>
                      </a:extLst>
                    </a:gridCol>
                  </a:tblGrid>
                  <a:tr h="370840">
                    <a:tc>
                      <a:txBody>
                        <a:bodyPr/>
                        <a:lstStyle/>
                        <a:p>
                          <a:endParaRPr lang="en-US">
                            <a:solidFill>
                              <a:sysClr val="windowText" lastClr="000000"/>
                            </a:solidFill>
                          </a:endParaRPr>
                        </a:p>
                      </a:txBody>
                      <a:tcPr>
                        <a:noFill/>
                      </a:tcPr>
                    </a:tc>
                    <a:tc>
                      <a:txBody>
                        <a:bodyPr/>
                        <a:lstStyle/>
                        <a:p>
                          <a:r>
                            <a:rPr lang="en-US">
                              <a:solidFill>
                                <a:sysClr val="windowText" lastClr="000000"/>
                              </a:solidFill>
                            </a:rPr>
                            <a:t>n</a:t>
                          </a:r>
                        </a:p>
                      </a:txBody>
                      <a:tcPr>
                        <a:noFill/>
                      </a:tcPr>
                    </a:tc>
                    <a:tc>
                      <a:txBody>
                        <a:bodyPr/>
                        <a:lstStyle/>
                        <a:p>
                          <a:r>
                            <a:rPr lang="en-US">
                              <a:solidFill>
                                <a:sysClr val="windowText" lastClr="000000"/>
                              </a:solidFill>
                            </a:rPr>
                            <a:t>Stratified</a:t>
                          </a:r>
                        </a:p>
                      </a:txBody>
                      <a:tcPr>
                        <a:noFill/>
                      </a:tcPr>
                    </a:tc>
                    <a:tc>
                      <a:txBody>
                        <a:bodyPr/>
                        <a:lstStyle/>
                        <a:p>
                          <a:r>
                            <a:rPr lang="en-US">
                              <a:solidFill>
                                <a:sysClr val="windowText" lastClr="000000"/>
                              </a:solidFill>
                            </a:rPr>
                            <a:t>Random</a:t>
                          </a:r>
                        </a:p>
                      </a:txBody>
                      <a:tcPr>
                        <a:noFill/>
                      </a:tcPr>
                    </a:tc>
                    <a:tc>
                      <a:txBody>
                        <a:bodyPr/>
                        <a:lstStyle/>
                        <a:p>
                          <a:r>
                            <a:rPr lang="en-US">
                              <a:solidFill>
                                <a:sysClr val="windowText" lastClr="000000"/>
                              </a:solidFill>
                            </a:rPr>
                            <a:t>Ours</a:t>
                          </a:r>
                        </a:p>
                      </a:txBody>
                      <a:tcPr>
                        <a:noFill/>
                      </a:tcPr>
                    </a:tc>
                    <a:extLst>
                      <a:ext uri="{0D108BD9-81ED-4DB2-BD59-A6C34878D82A}">
                        <a16:rowId xmlns:a16="http://schemas.microsoft.com/office/drawing/2014/main" val="2847008811"/>
                      </a:ext>
                    </a:extLst>
                  </a:tr>
                  <a:tr h="384806">
                    <a:tc>
                      <a:txBody>
                        <a:bodyPr/>
                        <a:lstStyle/>
                        <a:p>
                          <a:r>
                            <a:rPr lang="en-US">
                              <a:solidFill>
                                <a:sysClr val="windowText" lastClr="000000"/>
                              </a:solidFill>
                            </a:rPr>
                            <a:t>Max error GP</a:t>
                          </a:r>
                        </a:p>
                      </a:txBody>
                      <a:tcPr>
                        <a:noFill/>
                      </a:tcPr>
                    </a:tc>
                    <a:tc>
                      <a:txBody>
                        <a:bodyPr/>
                        <a:lstStyle/>
                        <a:p>
                          <a:endParaRPr lang="en-US"/>
                        </a:p>
                      </a:txBody>
                      <a:tcPr>
                        <a:blipFill>
                          <a:blip r:embed="rId4"/>
                          <a:stretch>
                            <a:fillRect l="-138547" t="-103125" r="-384358" b="-212500"/>
                          </a:stretch>
                        </a:blipFill>
                      </a:tcPr>
                    </a:tc>
                    <a:tc>
                      <a:txBody>
                        <a:bodyPr/>
                        <a:lstStyle/>
                        <a:p>
                          <a:r>
                            <a:rPr lang="en-US">
                              <a:solidFill>
                                <a:sysClr val="windowText" lastClr="000000"/>
                              </a:solidFill>
                            </a:rPr>
                            <a:t>0.15</a:t>
                          </a:r>
                        </a:p>
                      </a:txBody>
                      <a:tcPr>
                        <a:noFill/>
                      </a:tcPr>
                    </a:tc>
                    <a:tc>
                      <a:txBody>
                        <a:bodyPr/>
                        <a:lstStyle/>
                        <a:p>
                          <a:r>
                            <a:rPr lang="en-US">
                              <a:solidFill>
                                <a:sysClr val="windowText" lastClr="000000"/>
                              </a:solidFill>
                            </a:rPr>
                            <a:t>9.4</a:t>
                          </a:r>
                        </a:p>
                      </a:txBody>
                      <a:tcPr>
                        <a:noFill/>
                      </a:tcPr>
                    </a:tc>
                    <a:tc>
                      <a:txBody>
                        <a:bodyPr/>
                        <a:lstStyle/>
                        <a:p>
                          <a:r>
                            <a:rPr lang="en-US" b="1">
                              <a:solidFill>
                                <a:sysClr val="windowText" lastClr="000000"/>
                              </a:solidFill>
                            </a:rPr>
                            <a:t>0.0003</a:t>
                          </a:r>
                        </a:p>
                      </a:txBody>
                      <a:tcPr>
                        <a:noFill/>
                      </a:tcPr>
                    </a:tc>
                    <a:extLst>
                      <a:ext uri="{0D108BD9-81ED-4DB2-BD59-A6C34878D82A}">
                        <a16:rowId xmlns:a16="http://schemas.microsoft.com/office/drawing/2014/main" val="3498445926"/>
                      </a:ext>
                    </a:extLst>
                  </a:tr>
                  <a:tr h="370840">
                    <a:tc>
                      <a:txBody>
                        <a:bodyPr/>
                        <a:lstStyle/>
                        <a:p>
                          <a:r>
                            <a:rPr lang="en-US">
                              <a:solidFill>
                                <a:sysClr val="windowText" lastClr="000000"/>
                              </a:solidFill>
                            </a:rPr>
                            <a:t>Max error NN</a:t>
                          </a:r>
                        </a:p>
                      </a:txBody>
                      <a:tcPr>
                        <a:noFill/>
                      </a:tcPr>
                    </a:tc>
                    <a:tc>
                      <a:txBody>
                        <a:bodyPr/>
                        <a:lstStyle/>
                        <a:p>
                          <a:endParaRPr lang="en-US"/>
                        </a:p>
                      </a:txBody>
                      <a:tcPr>
                        <a:blipFill>
                          <a:blip r:embed="rId4"/>
                          <a:stretch>
                            <a:fillRect l="-138547" t="-213115" r="-384358" b="-122951"/>
                          </a:stretch>
                        </a:blipFill>
                      </a:tcPr>
                    </a:tc>
                    <a:tc>
                      <a:txBody>
                        <a:bodyPr/>
                        <a:lstStyle/>
                        <a:p>
                          <a:r>
                            <a:rPr lang="en-US">
                              <a:solidFill>
                                <a:sysClr val="windowText" lastClr="000000"/>
                              </a:solidFill>
                            </a:rPr>
                            <a:t>7.4</a:t>
                          </a:r>
                        </a:p>
                      </a:txBody>
                      <a:tcPr>
                        <a:noFill/>
                      </a:tcPr>
                    </a:tc>
                    <a:tc>
                      <a:txBody>
                        <a:bodyPr/>
                        <a:lstStyle/>
                        <a:p>
                          <a:r>
                            <a:rPr lang="en-US">
                              <a:solidFill>
                                <a:sysClr val="windowText" lastClr="000000"/>
                              </a:solidFill>
                            </a:rPr>
                            <a:t>19.8</a:t>
                          </a:r>
                        </a:p>
                      </a:txBody>
                      <a:tcPr>
                        <a:noFill/>
                      </a:tcPr>
                    </a:tc>
                    <a:tc>
                      <a:txBody>
                        <a:bodyPr/>
                        <a:lstStyle/>
                        <a:p>
                          <a:r>
                            <a:rPr lang="en-US" b="1">
                              <a:solidFill>
                                <a:sysClr val="windowText" lastClr="000000"/>
                              </a:solidFill>
                            </a:rPr>
                            <a:t>3.6</a:t>
                          </a:r>
                        </a:p>
                      </a:txBody>
                      <a:tcPr>
                        <a:noFill/>
                      </a:tcPr>
                    </a:tc>
                    <a:extLst>
                      <a:ext uri="{0D108BD9-81ED-4DB2-BD59-A6C34878D82A}">
                        <a16:rowId xmlns:a16="http://schemas.microsoft.com/office/drawing/2014/main" val="4059594775"/>
                      </a:ext>
                    </a:extLst>
                  </a:tr>
                  <a:tr h="370840">
                    <a:tc>
                      <a:txBody>
                        <a:bodyPr/>
                        <a:lstStyle/>
                        <a:p>
                          <a:r>
                            <a:rPr lang="en-US">
                              <a:solidFill>
                                <a:sysClr val="windowText" lastClr="000000"/>
                              </a:solidFill>
                            </a:rPr>
                            <a:t>Max Error NN</a:t>
                          </a:r>
                        </a:p>
                      </a:txBody>
                      <a:tcPr>
                        <a:noFill/>
                      </a:tcPr>
                    </a:tc>
                    <a:tc>
                      <a:txBody>
                        <a:bodyPr/>
                        <a:lstStyle/>
                        <a:p>
                          <a:endParaRPr lang="en-US"/>
                        </a:p>
                      </a:txBody>
                      <a:tcPr>
                        <a:blipFill>
                          <a:blip r:embed="rId4"/>
                          <a:stretch>
                            <a:fillRect l="-138547" t="-313115" r="-384358" b="-22951"/>
                          </a:stretch>
                        </a:blipFill>
                      </a:tcPr>
                    </a:tc>
                    <a:tc>
                      <a:txBody>
                        <a:bodyPr/>
                        <a:lstStyle/>
                        <a:p>
                          <a:r>
                            <a:rPr lang="en-US">
                              <a:solidFill>
                                <a:sysClr val="windowText" lastClr="000000"/>
                              </a:solidFill>
                            </a:rPr>
                            <a:t>10.4</a:t>
                          </a:r>
                        </a:p>
                      </a:txBody>
                      <a:tcPr>
                        <a:noFill/>
                      </a:tcPr>
                    </a:tc>
                    <a:tc>
                      <a:txBody>
                        <a:bodyPr/>
                        <a:lstStyle/>
                        <a:p>
                          <a:r>
                            <a:rPr lang="en-US">
                              <a:solidFill>
                                <a:sysClr val="windowText" lastClr="000000"/>
                              </a:solidFill>
                            </a:rPr>
                            <a:t>16.1</a:t>
                          </a:r>
                        </a:p>
                      </a:txBody>
                      <a:tcPr>
                        <a:noFill/>
                      </a:tcPr>
                    </a:tc>
                    <a:tc>
                      <a:txBody>
                        <a:bodyPr/>
                        <a:lstStyle/>
                        <a:p>
                          <a:r>
                            <a:rPr lang="en-US" b="1">
                              <a:solidFill>
                                <a:sysClr val="windowText" lastClr="000000"/>
                              </a:solidFill>
                            </a:rPr>
                            <a:t>3.12</a:t>
                          </a:r>
                        </a:p>
                      </a:txBody>
                      <a:tcPr>
                        <a:noFill/>
                      </a:tcPr>
                    </a:tc>
                    <a:extLst>
                      <a:ext uri="{0D108BD9-81ED-4DB2-BD59-A6C34878D82A}">
                        <a16:rowId xmlns:a16="http://schemas.microsoft.com/office/drawing/2014/main" val="2870949415"/>
                      </a:ext>
                    </a:extLst>
                  </a:tr>
                </a:tbl>
              </a:graphicData>
            </a:graphic>
          </p:graphicFrame>
        </mc:Fallback>
      </mc:AlternateContent>
    </p:spTree>
    <p:extLst>
      <p:ext uri="{BB962C8B-B14F-4D97-AF65-F5344CB8AC3E}">
        <p14:creationId xmlns:p14="http://schemas.microsoft.com/office/powerpoint/2010/main" val="335728785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97644F-9CEA-AE4B-937C-5C92FC8A0768}"/>
              </a:ext>
            </a:extLst>
          </p:cNvPr>
          <p:cNvSpPr>
            <a:spLocks noGrp="1"/>
          </p:cNvSpPr>
          <p:nvPr>
            <p:ph type="title"/>
          </p:nvPr>
        </p:nvSpPr>
        <p:spPr/>
        <p:txBody>
          <a:bodyPr>
            <a:normAutofit fontScale="90000"/>
          </a:bodyPr>
          <a:lstStyle/>
          <a:p>
            <a:r>
              <a:rPr lang="en-US"/>
              <a:t>Motivation</a:t>
            </a:r>
          </a:p>
        </p:txBody>
      </p:sp>
      <p:sp>
        <p:nvSpPr>
          <p:cNvPr id="69" name="Rectangle 68">
            <a:extLst>
              <a:ext uri="{FF2B5EF4-FFF2-40B4-BE49-F238E27FC236}">
                <a16:creationId xmlns:a16="http://schemas.microsoft.com/office/drawing/2014/main" id="{766EEAA1-48B4-3B4D-B46E-AFD6CB273F2E}"/>
              </a:ext>
            </a:extLst>
          </p:cNvPr>
          <p:cNvSpPr/>
          <p:nvPr/>
        </p:nvSpPr>
        <p:spPr>
          <a:xfrm>
            <a:off x="7410449" y="5029202"/>
            <a:ext cx="1129843" cy="33751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4" name="Content Placeholder 3">
                <a:extLst>
                  <a:ext uri="{FF2B5EF4-FFF2-40B4-BE49-F238E27FC236}">
                    <a16:creationId xmlns:a16="http://schemas.microsoft.com/office/drawing/2014/main" id="{0F20B588-C14B-0048-8DB2-4C2D2E8ABCEA}"/>
                  </a:ext>
                </a:extLst>
              </p:cNvPr>
              <p:cNvSpPr>
                <a:spLocks noGrp="1"/>
              </p:cNvSpPr>
              <p:nvPr>
                <p:ph idx="1"/>
              </p:nvPr>
            </p:nvSpPr>
            <p:spPr/>
            <p:txBody>
              <a:bodyPr>
                <a:normAutofit fontScale="85000" lnSpcReduction="20000"/>
              </a:bodyPr>
              <a:lstStyle/>
              <a:p>
                <a:r>
                  <a:rPr lang="en-US"/>
                  <a:t>DNS dataset (N x D)</a:t>
                </a:r>
              </a:p>
              <a:p>
                <a:pPr lvl="1"/>
                <a:r>
                  <a:rPr lang="en-US" u="sng"/>
                  <a:t>Ex:</a:t>
                </a:r>
                <a:r>
                  <a:rPr lang="en-US"/>
                  <a:t> 1 billion grid points simulation with a 100 species gasoline mechanism</a:t>
                </a:r>
              </a:p>
              <a:p>
                <a:pPr lvl="1"/>
                <a:r>
                  <a:rPr lang="en-US"/>
                  <a:t>D = number of dimensions (~</a:t>
                </a:r>
                <a14:m>
                  <m:oMath xmlns:m="http://schemas.openxmlformats.org/officeDocument/2006/math">
                    <m:sSup>
                      <m:sSupPr>
                        <m:ctrlPr>
                          <a:rPr lang="en-US" b="0" i="1" dirty="0" smtClean="0">
                            <a:latin typeface="Cambria Math" panose="02040503050406030204" pitchFamily="18" charset="0"/>
                          </a:rPr>
                        </m:ctrlPr>
                      </m:sSupPr>
                      <m:e>
                        <m:r>
                          <a:rPr lang="en-US" b="0" i="1" dirty="0" smtClean="0">
                            <a:latin typeface="Cambria Math" panose="02040503050406030204" pitchFamily="18" charset="0"/>
                          </a:rPr>
                          <m:t>10</m:t>
                        </m:r>
                      </m:e>
                      <m:sup>
                        <m:r>
                          <a:rPr lang="en-US" b="0" i="1" dirty="0" smtClean="0">
                            <a:latin typeface="Cambria Math" panose="02040503050406030204" pitchFamily="18" charset="0"/>
                          </a:rPr>
                          <m:t>2</m:t>
                        </m:r>
                      </m:sup>
                    </m:sSup>
                  </m:oMath>
                </a14:m>
                <a:r>
                  <a:rPr lang="en-US"/>
                  <a:t>)</a:t>
                </a:r>
              </a:p>
              <a:p>
                <a:pPr lvl="1"/>
                <a:r>
                  <a:rPr lang="en-US"/>
                  <a:t>N = number of data points (~</a:t>
                </a:r>
                <a14:m>
                  <m:oMath xmlns:m="http://schemas.openxmlformats.org/officeDocument/2006/math">
                    <m:sSup>
                      <m:sSupPr>
                        <m:ctrlPr>
                          <a:rPr lang="en-US" b="0" i="1" dirty="0" smtClean="0">
                            <a:latin typeface="Cambria Math" panose="02040503050406030204" pitchFamily="18" charset="0"/>
                          </a:rPr>
                        </m:ctrlPr>
                      </m:sSupPr>
                      <m:e>
                        <m:r>
                          <a:rPr lang="en-US" b="0" i="1" dirty="0" smtClean="0">
                            <a:latin typeface="Cambria Math" panose="02040503050406030204" pitchFamily="18" charset="0"/>
                          </a:rPr>
                          <m:t>10</m:t>
                        </m:r>
                      </m:e>
                      <m:sup>
                        <m:r>
                          <a:rPr lang="en-US" b="0" i="1" dirty="0" smtClean="0">
                            <a:latin typeface="Cambria Math" panose="02040503050406030204" pitchFamily="18" charset="0"/>
                          </a:rPr>
                          <m:t>10</m:t>
                        </m:r>
                      </m:sup>
                    </m:sSup>
                  </m:oMath>
                </a14:m>
                <a:r>
                  <a:rPr lang="en-US"/>
                  <a:t>)</a:t>
                </a:r>
              </a:p>
              <a:p>
                <a:r>
                  <a:rPr lang="en-US"/>
                  <a:t>Data-reduction need</a:t>
                </a:r>
              </a:p>
              <a:p>
                <a:pPr lvl="1"/>
                <a:r>
                  <a:rPr lang="en-US"/>
                  <a:t>Accommodate storage and network constraints</a:t>
                </a:r>
              </a:p>
              <a:p>
                <a:pPr lvl="1"/>
                <a:r>
                  <a:rPr lang="en-US"/>
                  <a:t>Ease scientific tasks (visualization, extract scientific information, …)</a:t>
                </a:r>
              </a:p>
              <a:p>
                <a:r>
                  <a:rPr lang="en-US"/>
                  <a:t>Data-reduction strategy</a:t>
                </a:r>
              </a:p>
              <a:p>
                <a:pPr lvl="1"/>
                <a:r>
                  <a:rPr lang="en-US"/>
                  <a:t>D can be reduced with compression</a:t>
                </a:r>
              </a:p>
              <a:p>
                <a:pPr lvl="1"/>
                <a:r>
                  <a:rPr lang="en-US" b="1" u="sng"/>
                  <a:t>N can be reduced with data selection</a:t>
                </a:r>
              </a:p>
            </p:txBody>
          </p:sp>
        </mc:Choice>
        <mc:Fallback xmlns="">
          <p:sp>
            <p:nvSpPr>
              <p:cNvPr id="4" name="Content Placeholder 3">
                <a:extLst>
                  <a:ext uri="{FF2B5EF4-FFF2-40B4-BE49-F238E27FC236}">
                    <a16:creationId xmlns:a16="http://schemas.microsoft.com/office/drawing/2014/main" id="{0F20B588-C14B-0048-8DB2-4C2D2E8ABCEA}"/>
                  </a:ext>
                </a:extLst>
              </p:cNvPr>
              <p:cNvSpPr>
                <a:spLocks noGrp="1" noRot="1" noChangeAspect="1" noMove="1" noResize="1" noEditPoints="1" noAdjustHandles="1" noChangeArrowheads="1" noChangeShapeType="1" noTextEdit="1"/>
              </p:cNvSpPr>
              <p:nvPr>
                <p:ph idx="1"/>
              </p:nvPr>
            </p:nvSpPr>
            <p:spPr>
              <a:blipFill>
                <a:blip r:embed="rId3"/>
                <a:stretch>
                  <a:fillRect l="-1259" t="-2665"/>
                </a:stretch>
              </a:blipFill>
            </p:spPr>
            <p:txBody>
              <a:bodyPr/>
              <a:lstStyle/>
              <a:p>
                <a:r>
                  <a:rPr lang="en-US">
                    <a:noFill/>
                  </a:rPr>
                  <a:t> </a:t>
                </a:r>
              </a:p>
            </p:txBody>
          </p:sp>
        </mc:Fallback>
      </mc:AlternateContent>
    </p:spTree>
    <p:extLst>
      <p:ext uri="{BB962C8B-B14F-4D97-AF65-F5344CB8AC3E}">
        <p14:creationId xmlns:p14="http://schemas.microsoft.com/office/powerpoint/2010/main" val="181086380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C9C3D4-A030-594D-B82C-63D52ECCCF98}"/>
              </a:ext>
            </a:extLst>
          </p:cNvPr>
          <p:cNvSpPr>
            <a:spLocks noGrp="1"/>
          </p:cNvSpPr>
          <p:nvPr>
            <p:ph type="title"/>
          </p:nvPr>
        </p:nvSpPr>
        <p:spPr/>
        <p:txBody>
          <a:bodyPr>
            <a:normAutofit fontScale="90000"/>
          </a:bodyPr>
          <a:lstStyle/>
          <a:p>
            <a:r>
              <a:rPr lang="en-US"/>
              <a:t>Uniform-in-phase space sampling</a:t>
            </a:r>
          </a:p>
        </p:txBody>
      </p:sp>
      <p:sp>
        <p:nvSpPr>
          <p:cNvPr id="3" name="Content Placeholder 2">
            <a:extLst>
              <a:ext uri="{FF2B5EF4-FFF2-40B4-BE49-F238E27FC236}">
                <a16:creationId xmlns:a16="http://schemas.microsoft.com/office/drawing/2014/main" id="{2C8CE9DC-2F47-CE4E-902B-5398E6A730CC}"/>
              </a:ext>
            </a:extLst>
          </p:cNvPr>
          <p:cNvSpPr>
            <a:spLocks noGrp="1"/>
          </p:cNvSpPr>
          <p:nvPr>
            <p:ph idx="1"/>
          </p:nvPr>
        </p:nvSpPr>
        <p:spPr>
          <a:xfrm>
            <a:off x="1" y="1028700"/>
            <a:ext cx="5301575" cy="4800600"/>
          </a:xfrm>
        </p:spPr>
        <p:txBody>
          <a:bodyPr>
            <a:normAutofit fontScale="92500" lnSpcReduction="20000"/>
          </a:bodyPr>
          <a:lstStyle/>
          <a:p>
            <a:r>
              <a:rPr lang="en-US"/>
              <a:t>Objective: </a:t>
            </a:r>
          </a:p>
          <a:p>
            <a:pPr lvl="1"/>
            <a:r>
              <a:rPr lang="en-US"/>
              <a:t>Select n datapoints </a:t>
            </a:r>
            <a:br>
              <a:rPr lang="en-US"/>
            </a:br>
            <a:r>
              <a:rPr lang="en-US"/>
              <a:t>s. t. </a:t>
            </a:r>
          </a:p>
          <a:p>
            <a:pPr lvl="2"/>
            <a:r>
              <a:rPr lang="en-US"/>
              <a:t>n &lt;&lt; N</a:t>
            </a:r>
          </a:p>
          <a:p>
            <a:pPr lvl="2"/>
            <a:r>
              <a:rPr lang="en-US"/>
              <a:t>n data points are uniformly distributed in phase-space</a:t>
            </a:r>
          </a:p>
          <a:p>
            <a:pPr lvl="2"/>
            <a:r>
              <a:rPr lang="en-US"/>
              <a:t>n data points cover the full phase-space</a:t>
            </a:r>
            <a:br>
              <a:rPr lang="en-US"/>
            </a:br>
            <a:endParaRPr lang="en-US"/>
          </a:p>
          <a:p>
            <a:r>
              <a:rPr lang="en-US"/>
              <a:t>Why do that?</a:t>
            </a:r>
          </a:p>
          <a:p>
            <a:pPr lvl="1"/>
            <a:r>
              <a:rPr lang="en-US"/>
              <a:t>Ensure that </a:t>
            </a:r>
            <a:r>
              <a:rPr lang="en-US" b="1"/>
              <a:t>rare data points </a:t>
            </a:r>
            <a:r>
              <a:rPr lang="en-US"/>
              <a:t>are not discarded</a:t>
            </a:r>
          </a:p>
          <a:p>
            <a:pPr lvl="1"/>
            <a:r>
              <a:rPr lang="en-US"/>
              <a:t>Eliminate </a:t>
            </a:r>
            <a:r>
              <a:rPr lang="en-US" b="1"/>
              <a:t>redundant data</a:t>
            </a:r>
          </a:p>
          <a:p>
            <a:pPr marL="914377" lvl="2" indent="0">
              <a:buNone/>
            </a:pPr>
            <a:endParaRPr lang="en-US"/>
          </a:p>
          <a:p>
            <a:pPr lvl="2"/>
            <a:endParaRPr lang="en-US"/>
          </a:p>
        </p:txBody>
      </p:sp>
      <p:pic>
        <p:nvPicPr>
          <p:cNvPr id="4" name="Picture 3">
            <a:extLst>
              <a:ext uri="{FF2B5EF4-FFF2-40B4-BE49-F238E27FC236}">
                <a16:creationId xmlns:a16="http://schemas.microsoft.com/office/drawing/2014/main" id="{DC8669D7-779A-3B48-9189-A39D0BA94774}"/>
              </a:ext>
            </a:extLst>
          </p:cNvPr>
          <p:cNvPicPr>
            <a:picLocks noChangeAspect="1"/>
          </p:cNvPicPr>
          <p:nvPr/>
        </p:nvPicPr>
        <p:blipFill>
          <a:blip r:embed="rId2"/>
          <a:stretch>
            <a:fillRect/>
          </a:stretch>
        </p:blipFill>
        <p:spPr>
          <a:xfrm>
            <a:off x="5646907" y="2420443"/>
            <a:ext cx="2908300" cy="2298700"/>
          </a:xfrm>
          <a:prstGeom prst="rect">
            <a:avLst/>
          </a:prstGeom>
        </p:spPr>
      </p:pic>
      <p:cxnSp>
        <p:nvCxnSpPr>
          <p:cNvPr id="5" name="Straight Connector 4">
            <a:extLst>
              <a:ext uri="{FF2B5EF4-FFF2-40B4-BE49-F238E27FC236}">
                <a16:creationId xmlns:a16="http://schemas.microsoft.com/office/drawing/2014/main" id="{62922822-3014-A244-9F52-841E2C95AB75}"/>
              </a:ext>
            </a:extLst>
          </p:cNvPr>
          <p:cNvCxnSpPr>
            <a:cxnSpLocks/>
          </p:cNvCxnSpPr>
          <p:nvPr/>
        </p:nvCxnSpPr>
        <p:spPr>
          <a:xfrm flipV="1">
            <a:off x="4445539" y="4319082"/>
            <a:ext cx="2200787" cy="972767"/>
          </a:xfrm>
          <a:prstGeom prst="line">
            <a:avLst/>
          </a:prstGeom>
          <a:ln w="41275">
            <a:headEnd w="lg" len="lg"/>
            <a:tailEnd type="triangle" w="lg" len="lg"/>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38DB0CD3-BE0C-034F-BA6C-347AB0BE14C0}"/>
              </a:ext>
            </a:extLst>
          </p:cNvPr>
          <p:cNvCxnSpPr>
            <a:cxnSpLocks/>
          </p:cNvCxnSpPr>
          <p:nvPr/>
        </p:nvCxnSpPr>
        <p:spPr>
          <a:xfrm flipV="1">
            <a:off x="4990289" y="3268495"/>
            <a:ext cx="2800107" cy="1202987"/>
          </a:xfrm>
          <a:prstGeom prst="line">
            <a:avLst/>
          </a:prstGeom>
          <a:ln w="41275">
            <a:headEnd w="lg" len="lg"/>
            <a:tailEnd type="triangle" w="lg" len="lg"/>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93486248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2243D4-E24D-4B44-9792-556F78FCCCD6}"/>
              </a:ext>
            </a:extLst>
          </p:cNvPr>
          <p:cNvSpPr>
            <a:spLocks noGrp="1"/>
          </p:cNvSpPr>
          <p:nvPr>
            <p:ph type="title"/>
          </p:nvPr>
        </p:nvSpPr>
        <p:spPr/>
        <p:txBody>
          <a:bodyPr>
            <a:normAutofit fontScale="90000"/>
          </a:bodyPr>
          <a:lstStyle/>
          <a:p>
            <a:r>
              <a:rPr lang="en-US"/>
              <a:t>Strategy</a:t>
            </a:r>
          </a:p>
        </p:txBody>
      </p:sp>
      <mc:AlternateContent xmlns:mc="http://schemas.openxmlformats.org/markup-compatibility/2006" xmlns:a14="http://schemas.microsoft.com/office/drawing/2010/main">
        <mc:Choice Requires="a14">
          <p:sp>
            <p:nvSpPr>
              <p:cNvPr id="3" name="Content Placeholder 2">
                <a:extLst>
                  <a:ext uri="{FF2B5EF4-FFF2-40B4-BE49-F238E27FC236}">
                    <a16:creationId xmlns:a16="http://schemas.microsoft.com/office/drawing/2014/main" id="{01733D4F-2C59-274D-B107-8147FB3B65BA}"/>
                  </a:ext>
                </a:extLst>
              </p:cNvPr>
              <p:cNvSpPr>
                <a:spLocks noGrp="1"/>
              </p:cNvSpPr>
              <p:nvPr>
                <p:ph idx="1"/>
              </p:nvPr>
            </p:nvSpPr>
            <p:spPr/>
            <p:txBody>
              <a:bodyPr/>
              <a:lstStyle/>
              <a:p>
                <a:r>
                  <a:rPr lang="en-US"/>
                  <a:t>Probability-based sampling</a:t>
                </a:r>
              </a:p>
              <a:p>
                <a:pPr lvl="1"/>
                <a:r>
                  <a:rPr lang="en-US"/>
                  <a:t>Accept each datapoint with an acceptance probability  </a:t>
                </a:r>
                <a14:m>
                  <m:oMath xmlns:m="http://schemas.openxmlformats.org/officeDocument/2006/math">
                    <m:r>
                      <a:rPr lang="en-US" b="0" i="1" smtClean="0">
                        <a:latin typeface="Cambria Math" panose="02040503050406030204" pitchFamily="18" charset="0"/>
                      </a:rPr>
                      <m:t>𝑠</m:t>
                    </m:r>
                    <m:d>
                      <m:dPr>
                        <m:ctrlPr>
                          <a:rPr lang="en-US" b="0" i="1" smtClean="0">
                            <a:latin typeface="Cambria Math" panose="02040503050406030204" pitchFamily="18" charset="0"/>
                          </a:rPr>
                        </m:ctrlPr>
                      </m:dPr>
                      <m:e>
                        <m:r>
                          <a:rPr lang="en-US" b="0" i="1" smtClean="0">
                            <a:latin typeface="Cambria Math" panose="02040503050406030204" pitchFamily="18" charset="0"/>
                          </a:rPr>
                          <m:t>𝑥</m:t>
                        </m:r>
                      </m:e>
                    </m:d>
                    <m:r>
                      <a:rPr lang="en-US" b="0" i="1" smtClean="0">
                        <a:latin typeface="Cambria Math" panose="02040503050406030204" pitchFamily="18" charset="0"/>
                      </a:rPr>
                      <m:t>=</m:t>
                    </m:r>
                    <m:r>
                      <m:rPr>
                        <m:sty m:val="p"/>
                      </m:rPr>
                      <a:rPr lang="en-US" b="0" i="0" smtClean="0">
                        <a:latin typeface="Cambria Math" panose="02040503050406030204" pitchFamily="18" charset="0"/>
                      </a:rPr>
                      <m:t>min</m:t>
                    </m:r>
                    <m:r>
                      <a:rPr lang="en-US" b="0" i="1" smtClean="0">
                        <a:latin typeface="Cambria Math" panose="02040503050406030204" pitchFamily="18" charset="0"/>
                      </a:rPr>
                      <m:t>⁡(</m:t>
                    </m:r>
                    <m:f>
                      <m:fPr>
                        <m:ctrlPr>
                          <a:rPr lang="en-US" b="0" i="1" smtClean="0">
                            <a:latin typeface="Cambria Math" panose="02040503050406030204" pitchFamily="18" charset="0"/>
                          </a:rPr>
                        </m:ctrlPr>
                      </m:fPr>
                      <m:num>
                        <m:r>
                          <a:rPr lang="en-US" b="0" i="1" smtClean="0">
                            <a:latin typeface="Cambria Math" panose="02040503050406030204" pitchFamily="18" charset="0"/>
                          </a:rPr>
                          <m:t>𝑐</m:t>
                        </m:r>
                      </m:num>
                      <m:den>
                        <m:r>
                          <a:rPr lang="en-US" b="0" i="1" smtClean="0">
                            <a:latin typeface="Cambria Math" panose="02040503050406030204" pitchFamily="18" charset="0"/>
                          </a:rPr>
                          <m:t>𝑝</m:t>
                        </m:r>
                        <m:d>
                          <m:dPr>
                            <m:ctrlPr>
                              <a:rPr lang="en-US" b="0" i="1" smtClean="0">
                                <a:latin typeface="Cambria Math" panose="02040503050406030204" pitchFamily="18" charset="0"/>
                              </a:rPr>
                            </m:ctrlPr>
                          </m:dPr>
                          <m:e>
                            <m:r>
                              <a:rPr lang="en-US" b="0" i="1" smtClean="0">
                                <a:latin typeface="Cambria Math" panose="02040503050406030204" pitchFamily="18" charset="0"/>
                              </a:rPr>
                              <m:t>𝑥</m:t>
                            </m:r>
                          </m:e>
                        </m:d>
                      </m:den>
                    </m:f>
                    <m:r>
                      <a:rPr lang="en-US" b="0" i="1" smtClean="0">
                        <a:latin typeface="Cambria Math" panose="02040503050406030204" pitchFamily="18" charset="0"/>
                      </a:rPr>
                      <m:t>,1)</m:t>
                    </m:r>
                  </m:oMath>
                </a14:m>
                <a:endParaRPr lang="en-US" b="0"/>
              </a:p>
            </p:txBody>
          </p:sp>
        </mc:Choice>
        <mc:Fallback xmlns="">
          <p:sp>
            <p:nvSpPr>
              <p:cNvPr id="3" name="Content Placeholder 2">
                <a:extLst>
                  <a:ext uri="{FF2B5EF4-FFF2-40B4-BE49-F238E27FC236}">
                    <a16:creationId xmlns:a16="http://schemas.microsoft.com/office/drawing/2014/main" id="{01733D4F-2C59-274D-B107-8147FB3B65BA}"/>
                  </a:ext>
                </a:extLst>
              </p:cNvPr>
              <p:cNvSpPr>
                <a:spLocks noGrp="1" noRot="1" noChangeAspect="1" noMove="1" noResize="1" noEditPoints="1" noAdjustHandles="1" noChangeArrowheads="1" noChangeShapeType="1" noTextEdit="1"/>
              </p:cNvSpPr>
              <p:nvPr>
                <p:ph idx="1"/>
              </p:nvPr>
            </p:nvSpPr>
            <p:spPr>
              <a:blipFill>
                <a:blip r:embed="rId3"/>
                <a:stretch>
                  <a:fillRect l="-1704" t="-1650"/>
                </a:stretch>
              </a:blipFill>
            </p:spPr>
            <p:txBody>
              <a:bodyPr/>
              <a:lstStyle/>
              <a:p>
                <a:r>
                  <a:rPr lang="en-US">
                    <a:noFill/>
                  </a:rPr>
                  <a:t> </a:t>
                </a:r>
              </a:p>
            </p:txBody>
          </p:sp>
        </mc:Fallback>
      </mc:AlternateContent>
      <p:cxnSp>
        <p:nvCxnSpPr>
          <p:cNvPr id="5" name="Straight Connector 4">
            <a:extLst>
              <a:ext uri="{FF2B5EF4-FFF2-40B4-BE49-F238E27FC236}">
                <a16:creationId xmlns:a16="http://schemas.microsoft.com/office/drawing/2014/main" id="{E6C72DDE-C1B4-E44C-95D1-1ECE54524116}"/>
              </a:ext>
            </a:extLst>
          </p:cNvPr>
          <p:cNvCxnSpPr>
            <a:cxnSpLocks/>
          </p:cNvCxnSpPr>
          <p:nvPr/>
        </p:nvCxnSpPr>
        <p:spPr>
          <a:xfrm>
            <a:off x="5334000" y="2507876"/>
            <a:ext cx="1371600" cy="0"/>
          </a:xfrm>
          <a:prstGeom prst="line">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6" name="Straight Connector 5">
            <a:extLst>
              <a:ext uri="{FF2B5EF4-FFF2-40B4-BE49-F238E27FC236}">
                <a16:creationId xmlns:a16="http://schemas.microsoft.com/office/drawing/2014/main" id="{FDF7B1ED-8C34-6443-9997-98357DBC88E5}"/>
              </a:ext>
            </a:extLst>
          </p:cNvPr>
          <p:cNvCxnSpPr>
            <a:cxnSpLocks/>
          </p:cNvCxnSpPr>
          <p:nvPr/>
        </p:nvCxnSpPr>
        <p:spPr>
          <a:xfrm>
            <a:off x="5486400" y="2971800"/>
            <a:ext cx="1066800" cy="0"/>
          </a:xfrm>
          <a:prstGeom prst="line">
            <a:avLst/>
          </a:prstGeom>
          <a:ln>
            <a:tailEnd type="triangle"/>
          </a:ln>
        </p:spPr>
        <p:style>
          <a:lnRef idx="1">
            <a:schemeClr val="accent1"/>
          </a:lnRef>
          <a:fillRef idx="0">
            <a:schemeClr val="accent1"/>
          </a:fillRef>
          <a:effectRef idx="0">
            <a:schemeClr val="accent1"/>
          </a:effectRef>
          <a:fontRef idx="minor">
            <a:schemeClr val="tx1"/>
          </a:fontRef>
        </p:style>
      </p:cxnSp>
      <p:sp>
        <p:nvSpPr>
          <p:cNvPr id="11" name="TextBox 10">
            <a:extLst>
              <a:ext uri="{FF2B5EF4-FFF2-40B4-BE49-F238E27FC236}">
                <a16:creationId xmlns:a16="http://schemas.microsoft.com/office/drawing/2014/main" id="{17689134-723D-6C43-B904-89FB1FE0EAC3}"/>
              </a:ext>
            </a:extLst>
          </p:cNvPr>
          <p:cNvSpPr txBox="1"/>
          <p:nvPr/>
        </p:nvSpPr>
        <p:spPr>
          <a:xfrm>
            <a:off x="6553202" y="2787134"/>
            <a:ext cx="3062591" cy="369332"/>
          </a:xfrm>
          <a:prstGeom prst="rect">
            <a:avLst/>
          </a:prstGeom>
          <a:noFill/>
        </p:spPr>
        <p:txBody>
          <a:bodyPr wrap="square" rtlCol="0">
            <a:spAutoFit/>
          </a:bodyPr>
          <a:lstStyle/>
          <a:p>
            <a:r>
              <a:rPr lang="en-US"/>
              <a:t>Probability of observing x</a:t>
            </a:r>
          </a:p>
        </p:txBody>
      </p:sp>
      <p:sp>
        <p:nvSpPr>
          <p:cNvPr id="12" name="TextBox 11">
            <a:extLst>
              <a:ext uri="{FF2B5EF4-FFF2-40B4-BE49-F238E27FC236}">
                <a16:creationId xmlns:a16="http://schemas.microsoft.com/office/drawing/2014/main" id="{EF18A4EC-B917-914D-A461-425D371880D3}"/>
              </a:ext>
            </a:extLst>
          </p:cNvPr>
          <p:cNvSpPr txBox="1"/>
          <p:nvPr/>
        </p:nvSpPr>
        <p:spPr>
          <a:xfrm>
            <a:off x="6858002" y="2323209"/>
            <a:ext cx="3062591" cy="369332"/>
          </a:xfrm>
          <a:prstGeom prst="rect">
            <a:avLst/>
          </a:prstGeom>
          <a:noFill/>
        </p:spPr>
        <p:txBody>
          <a:bodyPr wrap="square" rtlCol="0">
            <a:spAutoFit/>
          </a:bodyPr>
          <a:lstStyle/>
          <a:p>
            <a:r>
              <a:rPr lang="en-US"/>
              <a:t>Constant defined by n</a:t>
            </a:r>
          </a:p>
        </p:txBody>
      </p:sp>
      <p:pic>
        <p:nvPicPr>
          <p:cNvPr id="15" name="Picture 14">
            <a:extLst>
              <a:ext uri="{FF2B5EF4-FFF2-40B4-BE49-F238E27FC236}">
                <a16:creationId xmlns:a16="http://schemas.microsoft.com/office/drawing/2014/main" id="{65CDDE5A-E803-964D-B345-047506B45C23}"/>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 y="4013484"/>
            <a:ext cx="9144000" cy="2158717"/>
          </a:xfrm>
          <a:prstGeom prst="rect">
            <a:avLst/>
          </a:prstGeom>
        </p:spPr>
      </p:pic>
    </p:spTree>
    <p:extLst>
      <p:ext uri="{BB962C8B-B14F-4D97-AF65-F5344CB8AC3E}">
        <p14:creationId xmlns:p14="http://schemas.microsoft.com/office/powerpoint/2010/main" val="242513818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6CCB6C-7E88-F648-8BB8-957C4D4C5CEE}"/>
              </a:ext>
            </a:extLst>
          </p:cNvPr>
          <p:cNvSpPr>
            <a:spLocks noGrp="1"/>
          </p:cNvSpPr>
          <p:nvPr>
            <p:ph type="title"/>
          </p:nvPr>
        </p:nvSpPr>
        <p:spPr>
          <a:xfrm>
            <a:off x="457200" y="118872"/>
            <a:ext cx="8686800" cy="566928"/>
          </a:xfrm>
        </p:spPr>
        <p:txBody>
          <a:bodyPr>
            <a:normAutofit fontScale="90000"/>
          </a:bodyPr>
          <a:lstStyle/>
          <a:p>
            <a:r>
              <a:rPr lang="en-US"/>
              <a:t>Estimation of p(x)</a:t>
            </a:r>
          </a:p>
        </p:txBody>
      </p:sp>
      <p:sp>
        <p:nvSpPr>
          <p:cNvPr id="3" name="Content Placeholder 2">
            <a:extLst>
              <a:ext uri="{FF2B5EF4-FFF2-40B4-BE49-F238E27FC236}">
                <a16:creationId xmlns:a16="http://schemas.microsoft.com/office/drawing/2014/main" id="{0C54B12E-C84D-214A-91EC-785124DB1067}"/>
              </a:ext>
            </a:extLst>
          </p:cNvPr>
          <p:cNvSpPr>
            <a:spLocks noGrp="1"/>
          </p:cNvSpPr>
          <p:nvPr>
            <p:ph idx="1"/>
          </p:nvPr>
        </p:nvSpPr>
        <p:spPr>
          <a:xfrm>
            <a:off x="330740" y="836580"/>
            <a:ext cx="3920248" cy="5347544"/>
          </a:xfrm>
        </p:spPr>
        <p:txBody>
          <a:bodyPr>
            <a:normAutofit fontScale="70000" lnSpcReduction="20000"/>
          </a:bodyPr>
          <a:lstStyle/>
          <a:p>
            <a:r>
              <a:rPr lang="en-US"/>
              <a:t>Accommodate large D</a:t>
            </a:r>
          </a:p>
          <a:p>
            <a:pPr lvl="1"/>
            <a:r>
              <a:rPr lang="en-US"/>
              <a:t>Use normalizing flow</a:t>
            </a:r>
            <a:br>
              <a:rPr lang="en-US"/>
            </a:br>
            <a:br>
              <a:rPr lang="en-US"/>
            </a:br>
            <a:endParaRPr lang="en-US"/>
          </a:p>
          <a:p>
            <a:r>
              <a:rPr lang="en-US"/>
              <a:t>Accommodate large N</a:t>
            </a:r>
          </a:p>
          <a:p>
            <a:pPr lvl="1"/>
            <a:r>
              <a:rPr lang="en-US"/>
              <a:t>Work with a subset of the data</a:t>
            </a:r>
          </a:p>
          <a:p>
            <a:pPr lvl="1"/>
            <a:r>
              <a:rPr lang="en-US"/>
              <a:t>Iterative procedure to correct p(x) estimate</a:t>
            </a:r>
            <a:br>
              <a:rPr lang="en-US"/>
            </a:br>
            <a:endParaRPr lang="en-US"/>
          </a:p>
          <a:p>
            <a:r>
              <a:rPr lang="en-US"/>
              <a:t>Cost</a:t>
            </a:r>
          </a:p>
          <a:p>
            <a:pPr lvl="1"/>
            <a:r>
              <a:rPr lang="en-US"/>
              <a:t>Linear in N</a:t>
            </a:r>
          </a:p>
          <a:p>
            <a:pPr lvl="1"/>
            <a:r>
              <a:rPr lang="en-US"/>
              <a:t>Sublinear in D</a:t>
            </a:r>
          </a:p>
          <a:p>
            <a:pPr lvl="1"/>
            <a:r>
              <a:rPr lang="en-US"/>
              <a:t>Most expensive step is embarrassingly parallel</a:t>
            </a:r>
          </a:p>
          <a:p>
            <a:pPr lvl="1"/>
            <a:r>
              <a:rPr lang="en-US"/>
              <a:t>Density estimation GPU-accelerated</a:t>
            </a:r>
          </a:p>
        </p:txBody>
      </p:sp>
      <p:pic>
        <p:nvPicPr>
          <p:cNvPr id="5" name="Picture 4">
            <a:extLst>
              <a:ext uri="{FF2B5EF4-FFF2-40B4-BE49-F238E27FC236}">
                <a16:creationId xmlns:a16="http://schemas.microsoft.com/office/drawing/2014/main" id="{3202C587-241F-5949-BD23-EE1255ED9935}"/>
              </a:ext>
            </a:extLst>
          </p:cNvPr>
          <p:cNvPicPr>
            <a:picLocks noChangeAspect="1"/>
          </p:cNvPicPr>
          <p:nvPr/>
        </p:nvPicPr>
        <p:blipFill>
          <a:blip r:embed="rId2"/>
          <a:stretch>
            <a:fillRect/>
          </a:stretch>
        </p:blipFill>
        <p:spPr>
          <a:xfrm>
            <a:off x="4329374" y="836580"/>
            <a:ext cx="4814626" cy="1602866"/>
          </a:xfrm>
          <a:prstGeom prst="rect">
            <a:avLst/>
          </a:prstGeom>
        </p:spPr>
      </p:pic>
      <p:pic>
        <p:nvPicPr>
          <p:cNvPr id="6" name="Picture 5">
            <a:extLst>
              <a:ext uri="{FF2B5EF4-FFF2-40B4-BE49-F238E27FC236}">
                <a16:creationId xmlns:a16="http://schemas.microsoft.com/office/drawing/2014/main" id="{CD8C3F06-251E-4845-B360-1F19661DD7AE}"/>
              </a:ext>
            </a:extLst>
          </p:cNvPr>
          <p:cNvPicPr>
            <a:picLocks noChangeAspect="1"/>
          </p:cNvPicPr>
          <p:nvPr/>
        </p:nvPicPr>
        <p:blipFill>
          <a:blip r:embed="rId3"/>
          <a:stretch>
            <a:fillRect/>
          </a:stretch>
        </p:blipFill>
        <p:spPr>
          <a:xfrm>
            <a:off x="4378826" y="3249294"/>
            <a:ext cx="4434434" cy="2934830"/>
          </a:xfrm>
          <a:prstGeom prst="rect">
            <a:avLst/>
          </a:prstGeom>
        </p:spPr>
      </p:pic>
    </p:spTree>
    <p:extLst>
      <p:ext uri="{BB962C8B-B14F-4D97-AF65-F5344CB8AC3E}">
        <p14:creationId xmlns:p14="http://schemas.microsoft.com/office/powerpoint/2010/main" val="281520730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2B9710-C32D-8947-AFD2-3DFD8801D441}"/>
              </a:ext>
            </a:extLst>
          </p:cNvPr>
          <p:cNvSpPr>
            <a:spLocks noGrp="1"/>
          </p:cNvSpPr>
          <p:nvPr>
            <p:ph type="title"/>
          </p:nvPr>
        </p:nvSpPr>
        <p:spPr/>
        <p:txBody>
          <a:bodyPr>
            <a:normAutofit fontScale="90000"/>
          </a:bodyPr>
          <a:lstStyle/>
          <a:p>
            <a:r>
              <a:rPr lang="en-US"/>
              <a:t>Comparison to typical strategies</a:t>
            </a:r>
          </a:p>
        </p:txBody>
      </p:sp>
      <p:sp>
        <p:nvSpPr>
          <p:cNvPr id="9" name="TextBox 8">
            <a:extLst>
              <a:ext uri="{FF2B5EF4-FFF2-40B4-BE49-F238E27FC236}">
                <a16:creationId xmlns:a16="http://schemas.microsoft.com/office/drawing/2014/main" id="{9008C4C9-6C5C-4F46-B91A-550112416AC7}"/>
              </a:ext>
            </a:extLst>
          </p:cNvPr>
          <p:cNvSpPr txBox="1"/>
          <p:nvPr/>
        </p:nvSpPr>
        <p:spPr>
          <a:xfrm>
            <a:off x="7009185" y="5647159"/>
            <a:ext cx="4579748" cy="369332"/>
          </a:xfrm>
          <a:prstGeom prst="rect">
            <a:avLst/>
          </a:prstGeom>
          <a:noFill/>
        </p:spPr>
        <p:txBody>
          <a:bodyPr wrap="square">
            <a:spAutoFit/>
          </a:bodyPr>
          <a:lstStyle/>
          <a:p>
            <a:r>
              <a:rPr lang="en-US"/>
              <a:t>Nguyen et al. 2021</a:t>
            </a:r>
          </a:p>
        </p:txBody>
      </p:sp>
      <p:sp>
        <p:nvSpPr>
          <p:cNvPr id="11" name="TextBox 10">
            <a:extLst>
              <a:ext uri="{FF2B5EF4-FFF2-40B4-BE49-F238E27FC236}">
                <a16:creationId xmlns:a16="http://schemas.microsoft.com/office/drawing/2014/main" id="{199CBED1-D06E-4C4D-A442-C087F5A3F882}"/>
              </a:ext>
            </a:extLst>
          </p:cNvPr>
          <p:cNvSpPr txBox="1"/>
          <p:nvPr/>
        </p:nvSpPr>
        <p:spPr>
          <a:xfrm>
            <a:off x="6854126" y="5987534"/>
            <a:ext cx="4579748" cy="369332"/>
          </a:xfrm>
          <a:prstGeom prst="rect">
            <a:avLst/>
          </a:prstGeom>
          <a:noFill/>
        </p:spPr>
        <p:txBody>
          <a:bodyPr wrap="square">
            <a:spAutoFit/>
          </a:bodyPr>
          <a:lstStyle/>
          <a:p>
            <a:r>
              <a:rPr lang="en-US" err="1"/>
              <a:t>Yellapantula</a:t>
            </a:r>
            <a:r>
              <a:rPr lang="en-US"/>
              <a:t> et al. 2021</a:t>
            </a:r>
          </a:p>
        </p:txBody>
      </p:sp>
      <p:pic>
        <p:nvPicPr>
          <p:cNvPr id="6" name="Picture 5">
            <a:extLst>
              <a:ext uri="{FF2B5EF4-FFF2-40B4-BE49-F238E27FC236}">
                <a16:creationId xmlns:a16="http://schemas.microsoft.com/office/drawing/2014/main" id="{4966F658-0D30-214E-85F7-14ADBB00BD56}"/>
              </a:ext>
            </a:extLst>
          </p:cNvPr>
          <p:cNvPicPr>
            <a:picLocks noChangeAspect="1"/>
          </p:cNvPicPr>
          <p:nvPr/>
        </p:nvPicPr>
        <p:blipFill>
          <a:blip r:embed="rId2"/>
          <a:stretch>
            <a:fillRect/>
          </a:stretch>
        </p:blipFill>
        <p:spPr>
          <a:xfrm>
            <a:off x="0" y="985387"/>
            <a:ext cx="9144000" cy="4546851"/>
          </a:xfrm>
          <a:prstGeom prst="rect">
            <a:avLst/>
          </a:prstGeom>
        </p:spPr>
      </p:pic>
    </p:spTree>
    <p:extLst>
      <p:ext uri="{BB962C8B-B14F-4D97-AF65-F5344CB8AC3E}">
        <p14:creationId xmlns:p14="http://schemas.microsoft.com/office/powerpoint/2010/main" val="200970431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0E013B-F487-B640-A82A-E4B5213F6B81}"/>
              </a:ext>
            </a:extLst>
          </p:cNvPr>
          <p:cNvSpPr>
            <a:spLocks noGrp="1"/>
          </p:cNvSpPr>
          <p:nvPr>
            <p:ph type="title"/>
          </p:nvPr>
        </p:nvSpPr>
        <p:spPr/>
        <p:txBody>
          <a:bodyPr>
            <a:normAutofit fontScale="90000"/>
          </a:bodyPr>
          <a:lstStyle/>
          <a:p>
            <a:r>
              <a:rPr lang="en-US" dirty="0"/>
              <a:t>Conclusions</a:t>
            </a:r>
          </a:p>
        </p:txBody>
      </p:sp>
      <p:sp>
        <p:nvSpPr>
          <p:cNvPr id="3" name="Content Placeholder 2">
            <a:extLst>
              <a:ext uri="{FF2B5EF4-FFF2-40B4-BE49-F238E27FC236}">
                <a16:creationId xmlns:a16="http://schemas.microsoft.com/office/drawing/2014/main" id="{F08421CD-5CB4-4946-830D-27C5615C6E5A}"/>
              </a:ext>
            </a:extLst>
          </p:cNvPr>
          <p:cNvSpPr>
            <a:spLocks noGrp="1"/>
          </p:cNvSpPr>
          <p:nvPr>
            <p:ph idx="1"/>
          </p:nvPr>
        </p:nvSpPr>
        <p:spPr/>
        <p:txBody>
          <a:bodyPr>
            <a:normAutofit/>
          </a:bodyPr>
          <a:lstStyle/>
          <a:p>
            <a:r>
              <a:rPr lang="en-US" dirty="0"/>
              <a:t>Computationally efficient data selection method</a:t>
            </a:r>
          </a:p>
          <a:p>
            <a:pPr lvl="1"/>
            <a:r>
              <a:rPr lang="en-US" dirty="0"/>
              <a:t>Efficient with high dimension (D) large number of datapoint (N)</a:t>
            </a:r>
          </a:p>
          <a:p>
            <a:r>
              <a:rPr lang="en-US" dirty="0"/>
              <a:t>Applicable to any dataset type</a:t>
            </a:r>
          </a:p>
          <a:p>
            <a:r>
              <a:rPr lang="en-US" dirty="0"/>
              <a:t>Code publicly available </a:t>
            </a:r>
          </a:p>
          <a:p>
            <a:pPr lvl="1"/>
            <a:r>
              <a:rPr lang="en-US" dirty="0"/>
              <a:t>https://</a:t>
            </a:r>
            <a:r>
              <a:rPr lang="en-US" dirty="0" err="1"/>
              <a:t>github.com</a:t>
            </a:r>
            <a:r>
              <a:rPr lang="en-US" dirty="0"/>
              <a:t>/NREL/Phase-space-sampling</a:t>
            </a:r>
          </a:p>
          <a:p>
            <a:pPr lvl="1"/>
            <a:r>
              <a:rPr lang="en-US" dirty="0"/>
              <a:t>Used by Princeton University, Sandia National Lab, National Renewable Energy Lab</a:t>
            </a:r>
          </a:p>
          <a:p>
            <a:endParaRPr lang="en-US" dirty="0"/>
          </a:p>
          <a:p>
            <a:endParaRPr lang="en-US" dirty="0"/>
          </a:p>
        </p:txBody>
      </p:sp>
    </p:spTree>
    <p:extLst>
      <p:ext uri="{BB962C8B-B14F-4D97-AF65-F5344CB8AC3E}">
        <p14:creationId xmlns:p14="http://schemas.microsoft.com/office/powerpoint/2010/main" val="355968496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0E0C06-47EC-E946-BB0B-58B744500E51}"/>
              </a:ext>
            </a:extLst>
          </p:cNvPr>
          <p:cNvSpPr>
            <a:spLocks noGrp="1"/>
          </p:cNvSpPr>
          <p:nvPr>
            <p:ph type="ctrTitle"/>
          </p:nvPr>
        </p:nvSpPr>
        <p:spPr/>
        <p:txBody>
          <a:bodyPr>
            <a:normAutofit/>
          </a:bodyPr>
          <a:lstStyle/>
          <a:p>
            <a:r>
              <a:rPr lang="en-US" sz="4000"/>
              <a:t>Thank you</a:t>
            </a:r>
          </a:p>
        </p:txBody>
      </p:sp>
      <p:sp>
        <p:nvSpPr>
          <p:cNvPr id="3" name="Subtitle 2">
            <a:extLst>
              <a:ext uri="{FF2B5EF4-FFF2-40B4-BE49-F238E27FC236}">
                <a16:creationId xmlns:a16="http://schemas.microsoft.com/office/drawing/2014/main" id="{7B3701F9-32E9-3D49-8DC4-9AF1F96D88F1}"/>
              </a:ext>
            </a:extLst>
          </p:cNvPr>
          <p:cNvSpPr>
            <a:spLocks noGrp="1"/>
          </p:cNvSpPr>
          <p:nvPr>
            <p:ph type="subTitle" idx="1"/>
          </p:nvPr>
        </p:nvSpPr>
        <p:spPr>
          <a:xfrm>
            <a:off x="4414346" y="2895600"/>
            <a:ext cx="4377229" cy="2895600"/>
          </a:xfrm>
        </p:spPr>
        <p:txBody>
          <a:bodyPr>
            <a:normAutofit fontScale="77500" lnSpcReduction="20000"/>
          </a:bodyPr>
          <a:lstStyle/>
          <a:p>
            <a:r>
              <a:rPr lang="en-US"/>
              <a:t>This work was authored by the National Renewable Energy Laboratory, operated by Alliance for Sustainable Energy, LLC, for the U.S. Department of Energy (DOE) under Contract No. DE-AC36-08GO28308. Funding provided by the U.S. Department of Energy Office of Energy Efficiency and Renewable Energy Vehicle Technologies Office. The views expressed in the article do not necessarily represent the views of the DOE or the U.S. Government. The U.S. Government retains and the publisher, by accepting the article for publication, acknowledges that the U.S. Government retains a nonexclusive, paid-up, irrevocable, worldwide license to publish or reproduce the published form of this work, or allow others to do so, for U.S. Government purposes.</a:t>
            </a:r>
          </a:p>
        </p:txBody>
      </p:sp>
      <p:sp>
        <p:nvSpPr>
          <p:cNvPr id="4" name="Text Placeholder 2">
            <a:extLst>
              <a:ext uri="{FF2B5EF4-FFF2-40B4-BE49-F238E27FC236}">
                <a16:creationId xmlns:a16="http://schemas.microsoft.com/office/drawing/2014/main" id="{3A767897-5891-A741-A9AF-CE95458A4B5A}"/>
              </a:ext>
            </a:extLst>
          </p:cNvPr>
          <p:cNvSpPr txBox="1">
            <a:spLocks/>
          </p:cNvSpPr>
          <p:nvPr/>
        </p:nvSpPr>
        <p:spPr>
          <a:xfrm>
            <a:off x="533401" y="2798379"/>
            <a:ext cx="3116316" cy="2559243"/>
          </a:xfrm>
          <a:prstGeom prst="rect">
            <a:avLst/>
          </a:prstGeom>
        </p:spPr>
        <p:txBody>
          <a:bodyPr vert="horz" lIns="91440" tIns="45720" rIns="91440" bIns="45720" rtlCol="0" anchor="b" anchorCtr="0">
            <a:normAutofit/>
          </a:bodyPr>
          <a:lstStyle>
            <a:lvl1pPr marL="0" indent="0" algn="l" defTabSz="457200" rtl="0" eaLnBrk="1" latinLnBrk="0" hangingPunct="1">
              <a:spcBef>
                <a:spcPct val="20000"/>
              </a:spcBef>
              <a:buFont typeface="Arial"/>
              <a:buNone/>
              <a:defRPr sz="4000" kern="1200" baseline="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4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2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18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a:lnSpc>
                <a:spcPct val="110000"/>
              </a:lnSpc>
              <a:spcBef>
                <a:spcPts val="200"/>
              </a:spcBef>
            </a:pPr>
            <a:r>
              <a:rPr lang="en-US" sz="1600" b="1" dirty="0">
                <a:solidFill>
                  <a:schemeClr val="bg1"/>
                </a:solidFill>
              </a:rPr>
              <a:t>Funding: </a:t>
            </a:r>
          </a:p>
          <a:p>
            <a:pPr>
              <a:lnSpc>
                <a:spcPct val="110000"/>
              </a:lnSpc>
              <a:spcBef>
                <a:spcPts val="200"/>
              </a:spcBef>
            </a:pPr>
            <a:r>
              <a:rPr lang="en-US" sz="1600" dirty="0">
                <a:solidFill>
                  <a:schemeClr val="bg1"/>
                </a:solidFill>
              </a:rPr>
              <a:t>PACE (DOE Vehicle Technologies Office)</a:t>
            </a:r>
          </a:p>
          <a:p>
            <a:pPr>
              <a:lnSpc>
                <a:spcPct val="110000"/>
              </a:lnSpc>
              <a:spcBef>
                <a:spcPts val="200"/>
              </a:spcBef>
            </a:pPr>
            <a:endParaRPr lang="en-US" sz="1600" dirty="0">
              <a:solidFill>
                <a:schemeClr val="bg1"/>
              </a:solidFill>
            </a:endParaRPr>
          </a:p>
          <a:p>
            <a:pPr>
              <a:lnSpc>
                <a:spcPct val="110000"/>
              </a:lnSpc>
              <a:spcBef>
                <a:spcPts val="200"/>
              </a:spcBef>
            </a:pPr>
            <a:r>
              <a:rPr lang="en-US" sz="1600" b="1" dirty="0">
                <a:solidFill>
                  <a:schemeClr val="bg1"/>
                </a:solidFill>
              </a:rPr>
              <a:t>Computational Resources: </a:t>
            </a:r>
          </a:p>
          <a:p>
            <a:pPr>
              <a:lnSpc>
                <a:spcPct val="110000"/>
              </a:lnSpc>
              <a:spcBef>
                <a:spcPts val="200"/>
              </a:spcBef>
            </a:pPr>
            <a:r>
              <a:rPr lang="en-US" sz="1600" dirty="0">
                <a:solidFill>
                  <a:schemeClr val="bg1"/>
                </a:solidFill>
              </a:rPr>
              <a:t>Eagle HPC System (NREL)</a:t>
            </a:r>
          </a:p>
          <a:p>
            <a:pPr>
              <a:lnSpc>
                <a:spcPct val="110000"/>
              </a:lnSpc>
              <a:spcBef>
                <a:spcPts val="200"/>
              </a:spcBef>
            </a:pPr>
            <a:endParaRPr lang="en-US" sz="1600" dirty="0">
              <a:solidFill>
                <a:schemeClr val="bg1"/>
              </a:solidFill>
            </a:endParaRPr>
          </a:p>
        </p:txBody>
      </p:sp>
    </p:spTree>
    <p:extLst>
      <p:ext uri="{BB962C8B-B14F-4D97-AF65-F5344CB8AC3E}">
        <p14:creationId xmlns:p14="http://schemas.microsoft.com/office/powerpoint/2010/main" val="53319830"/>
      </p:ext>
    </p:extLst>
  </p:cSld>
  <p:clrMapOvr>
    <a:masterClrMapping/>
  </p:clrMapOvr>
  <p:transition>
    <p:fade/>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1EDB8C-E7DC-164D-90F6-96D26C33F80F}"/>
              </a:ext>
            </a:extLst>
          </p:cNvPr>
          <p:cNvSpPr>
            <a:spLocks noGrp="1"/>
          </p:cNvSpPr>
          <p:nvPr>
            <p:ph type="ctrTitle"/>
          </p:nvPr>
        </p:nvSpPr>
        <p:spPr/>
        <p:txBody>
          <a:bodyPr/>
          <a:lstStyle/>
          <a:p>
            <a:r>
              <a:rPr lang="en-US" dirty="0"/>
              <a:t>Additional slides</a:t>
            </a:r>
          </a:p>
        </p:txBody>
      </p:sp>
      <p:sp>
        <p:nvSpPr>
          <p:cNvPr id="3" name="Subtitle 2">
            <a:extLst>
              <a:ext uri="{FF2B5EF4-FFF2-40B4-BE49-F238E27FC236}">
                <a16:creationId xmlns:a16="http://schemas.microsoft.com/office/drawing/2014/main" id="{9A0015FF-31CF-1C4C-9DB0-473CB5E89D88}"/>
              </a:ext>
            </a:extLst>
          </p:cNvPr>
          <p:cNvSpPr>
            <a:spLocks noGrp="1"/>
          </p:cNvSpPr>
          <p:nvPr>
            <p:ph type="subTitle" idx="1"/>
          </p:nvPr>
        </p:nvSpPr>
        <p:spPr/>
        <p:txBody>
          <a:bodyPr/>
          <a:lstStyle/>
          <a:p>
            <a:endParaRPr lang="en-US"/>
          </a:p>
        </p:txBody>
      </p:sp>
    </p:spTree>
    <p:extLst>
      <p:ext uri="{BB962C8B-B14F-4D97-AF65-F5344CB8AC3E}">
        <p14:creationId xmlns:p14="http://schemas.microsoft.com/office/powerpoint/2010/main" val="1990650878"/>
      </p:ext>
    </p:extLst>
  </p:cSld>
  <p:clrMapOvr>
    <a:masterClrMapping/>
  </p:clrMapOvr>
  <p:transition>
    <p:fade/>
  </p:transition>
</p:sld>
</file>

<file path=ppt/theme/theme1.xml><?xml version="1.0" encoding="utf-8"?>
<a:theme xmlns:a="http://schemas.openxmlformats.org/drawingml/2006/main" name="nrel_blue_template">
  <a:themeElements>
    <a:clrScheme name="Custom 2">
      <a:dk1>
        <a:srgbClr val="FFFFFF"/>
      </a:dk1>
      <a:lt1>
        <a:srgbClr val="0079C1"/>
      </a:lt1>
      <a:dk2>
        <a:srgbClr val="FFC425"/>
      </a:dk2>
      <a:lt2>
        <a:srgbClr val="8DC63F"/>
      </a:lt2>
      <a:accent1>
        <a:srgbClr val="0079C1"/>
      </a:accent1>
      <a:accent2>
        <a:srgbClr val="00A4E4"/>
      </a:accent2>
      <a:accent3>
        <a:srgbClr val="F6A01A"/>
      </a:accent3>
      <a:accent4>
        <a:srgbClr val="5E9732"/>
      </a:accent4>
      <a:accent5>
        <a:srgbClr val="933C06"/>
      </a:accent5>
      <a:accent6>
        <a:srgbClr val="6A737B"/>
      </a:accent6>
      <a:hlink>
        <a:srgbClr val="0079C1"/>
      </a:hlink>
      <a:folHlink>
        <a:srgbClr val="00A4E4"/>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nrel_template-1">
  <a:themeElements>
    <a:clrScheme name="NREL">
      <a:dk1>
        <a:srgbClr val="0959A5"/>
      </a:dk1>
      <a:lt1>
        <a:srgbClr val="FFFFFF"/>
      </a:lt1>
      <a:dk2>
        <a:srgbClr val="000000"/>
      </a:dk2>
      <a:lt2>
        <a:srgbClr val="DDDDDD"/>
      </a:lt2>
      <a:accent1>
        <a:srgbClr val="0079C1"/>
      </a:accent1>
      <a:accent2>
        <a:srgbClr val="E37C00"/>
      </a:accent2>
      <a:accent3>
        <a:srgbClr val="7D3027"/>
      </a:accent3>
      <a:accent4>
        <a:srgbClr val="163A74"/>
      </a:accent4>
      <a:accent5>
        <a:srgbClr val="A5ACB0"/>
      </a:accent5>
      <a:accent6>
        <a:srgbClr val="5A8E22"/>
      </a:accent6>
      <a:hlink>
        <a:srgbClr val="7D3027"/>
      </a:hlink>
      <a:folHlink>
        <a:srgbClr val="5A8E2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txDef>
      <a:spPr>
        <a:noFill/>
      </a:spPr>
      <a:bodyPr wrap="none" rtlCol="0">
        <a:spAutoFit/>
      </a:bodyPr>
      <a:lstStyle>
        <a:defPPr>
          <a:defRPr dirty="0" err="1" smtClean="0">
            <a:latin typeface="Arial" pitchFamily="34" charset="0"/>
            <a:cs typeface="Arial" pitchFamily="34" charset="0"/>
          </a:defRPr>
        </a:defPPr>
      </a:lstStyle>
    </a:tx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Override1.xml><?xml version="1.0" encoding="utf-8"?>
<a:themeOverride xmlns:a="http://schemas.openxmlformats.org/drawingml/2006/main">
  <a:clrScheme name="NREL">
    <a:dk1>
      <a:srgbClr val="FFFFFF"/>
    </a:dk1>
    <a:lt1>
      <a:srgbClr val="0079C1"/>
    </a:lt1>
    <a:dk2>
      <a:srgbClr val="00A4E4"/>
    </a:dk2>
    <a:lt2>
      <a:srgbClr val="F6A01A"/>
    </a:lt2>
    <a:accent1>
      <a:srgbClr val="FFC425"/>
    </a:accent1>
    <a:accent2>
      <a:srgbClr val="5E9732"/>
    </a:accent2>
    <a:accent3>
      <a:srgbClr val="8DC63F"/>
    </a:accent3>
    <a:accent4>
      <a:srgbClr val="933C06"/>
    </a:accent4>
    <a:accent5>
      <a:srgbClr val="D9531E"/>
    </a:accent5>
    <a:accent6>
      <a:srgbClr val="6A737B"/>
    </a:accent6>
    <a:hlink>
      <a:srgbClr val="CFD4D8"/>
    </a:hlink>
    <a:folHlink>
      <a:srgbClr val="800080"/>
    </a:folHlink>
  </a:clrScheme>
</a:themeOverride>
</file>

<file path=docProps/app.xml><?xml version="1.0" encoding="utf-8"?>
<Properties xmlns="http://schemas.openxmlformats.org/officeDocument/2006/extended-properties" xmlns:vt="http://schemas.openxmlformats.org/officeDocument/2006/docPropsVTypes">
  <Template/>
  <TotalTime>6</TotalTime>
  <Words>500</Words>
  <Application>Microsoft Macintosh PowerPoint</Application>
  <PresentationFormat>On-screen Show (4:3)</PresentationFormat>
  <Paragraphs>91</Paragraphs>
  <Slides>12</Slides>
  <Notes>5</Notes>
  <HiddenSlides>0</HiddenSlides>
  <MMClips>0</MMClips>
  <ScaleCrop>false</ScaleCrop>
  <HeadingPairs>
    <vt:vector size="6" baseType="variant">
      <vt:variant>
        <vt:lpstr>Fonts Used</vt:lpstr>
      </vt:variant>
      <vt:variant>
        <vt:i4>6</vt:i4>
      </vt:variant>
      <vt:variant>
        <vt:lpstr>Theme</vt:lpstr>
      </vt:variant>
      <vt:variant>
        <vt:i4>2</vt:i4>
      </vt:variant>
      <vt:variant>
        <vt:lpstr>Slide Titles</vt:lpstr>
      </vt:variant>
      <vt:variant>
        <vt:i4>12</vt:i4>
      </vt:variant>
    </vt:vector>
  </HeadingPairs>
  <TitlesOfParts>
    <vt:vector size="20" baseType="lpstr">
      <vt:lpstr>Arial</vt:lpstr>
      <vt:lpstr>Arial Narrow</vt:lpstr>
      <vt:lpstr>Calibri</vt:lpstr>
      <vt:lpstr>Cambria Math</vt:lpstr>
      <vt:lpstr>Courier New</vt:lpstr>
      <vt:lpstr>Wingdings</vt:lpstr>
      <vt:lpstr>nrel_blue_template</vt:lpstr>
      <vt:lpstr>nrel_template-1</vt:lpstr>
      <vt:lpstr>Uniform-in-phase-space data selection</vt:lpstr>
      <vt:lpstr>Motivation</vt:lpstr>
      <vt:lpstr>Uniform-in-phase space sampling</vt:lpstr>
      <vt:lpstr>Strategy</vt:lpstr>
      <vt:lpstr>Estimation of p(x)</vt:lpstr>
      <vt:lpstr>Comparison to typical strategies</vt:lpstr>
      <vt:lpstr>Conclusions</vt:lpstr>
      <vt:lpstr>Thank you</vt:lpstr>
      <vt:lpstr>Additional slides</vt:lpstr>
      <vt:lpstr>Computational cost data selection</vt:lpstr>
      <vt:lpstr>Performances in high dimension</vt:lpstr>
      <vt:lpstr>Data efficient Machine Learning</vt:lpstr>
    </vt:vector>
  </TitlesOfParts>
  <Company>NREL</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gkim</dc:creator>
  <cp:lastModifiedBy>Hassanaly, Malik</cp:lastModifiedBy>
  <cp:revision>4</cp:revision>
  <cp:lastPrinted>2013-11-04T22:00:34Z</cp:lastPrinted>
  <dcterms:created xsi:type="dcterms:W3CDTF">2012-08-20T17:34:39Z</dcterms:created>
  <dcterms:modified xsi:type="dcterms:W3CDTF">2021-11-08T17:15:52Z</dcterms:modified>
</cp:coreProperties>
</file>